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12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6858000" cx="12192000"/>
  <p:notesSz cx="6858000" cy="9144000"/>
  <p:embeddedFontLst>
    <p:embeddedFont>
      <p:font typeface="Oswald"/>
      <p:regular r:id="rId14"/>
      <p:bold r:id="rId15"/>
    </p:embeddedFont>
    <p:embeddedFont>
      <p:font typeface="Open Sans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font" Target="fonts/Oswald-bold.fntdata"/><Relationship Id="rId14" Type="http://schemas.openxmlformats.org/officeDocument/2006/relationships/font" Target="fonts/Oswald-regular.fntdata"/><Relationship Id="rId17" Type="http://schemas.openxmlformats.org/officeDocument/2006/relationships/font" Target="fonts/OpenSans-bold.fntdata"/><Relationship Id="rId16" Type="http://schemas.openxmlformats.org/officeDocument/2006/relationships/font" Target="fonts/OpenSans-regular.fntdata"/><Relationship Id="rId19" Type="http://schemas.openxmlformats.org/officeDocument/2006/relationships/font" Target="fonts/OpenSans-boldItalic.fntdata"/><Relationship Id="rId18" Type="http://schemas.openxmlformats.org/officeDocument/2006/relationships/font" Target="fonts/OpenSans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id-ID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2ce2326519c_0_3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g2ce2326519c_0_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2ce2326519c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g2ce2326519c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2ce2326519c_0_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5" name="Google Shape;265;g2ce2326519c_0_5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g2ce2326519c_0_5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-ID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2ce2326519c_0_6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g2ce2326519c_0_6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2ce2326519c_0_7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2" name="Google Shape;292;g2ce2326519c_0_7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Google Shape;293;g2ce2326519c_0_7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-ID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2ce2326519c_0_8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6" name="Google Shape;306;g2ce2326519c_0_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2ce2326519c_0_1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g2ce2326519c_0_1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2ce2326519c_0_2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g2ce2326519c_0_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ruction Cover">
  <p:cSld name="Contruction Cover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>
            <p:ph idx="2" type="pic"/>
          </p:nvPr>
        </p:nvSpPr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struction Page 7">
  <p:cSld name="Construction Page 7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1"/>
          <p:cNvSpPr/>
          <p:nvPr>
            <p:ph idx="2" type="pic"/>
          </p:nvPr>
        </p:nvSpPr>
        <p:spPr>
          <a:xfrm>
            <a:off x="5780350" y="553279"/>
            <a:ext cx="5805055" cy="575053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nstruction Page 7">
  <p:cSld name="1_Construction Page 7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/>
          <p:nvPr>
            <p:ph idx="2" type="pic"/>
          </p:nvPr>
        </p:nvSpPr>
        <p:spPr>
          <a:xfrm>
            <a:off x="606595" y="553279"/>
            <a:ext cx="5805055" cy="575053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struction Page 8">
  <p:cSld name="Construction Page 8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3"/>
          <p:cNvSpPr/>
          <p:nvPr>
            <p:ph idx="2" type="pic"/>
          </p:nvPr>
        </p:nvSpPr>
        <p:spPr>
          <a:xfrm>
            <a:off x="1" y="530087"/>
            <a:ext cx="5389417" cy="5777948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nstruction Page 8">
  <p:cSld name="1_Construction Page 8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4"/>
          <p:cNvSpPr/>
          <p:nvPr>
            <p:ph idx="2" type="pic"/>
          </p:nvPr>
        </p:nvSpPr>
        <p:spPr>
          <a:xfrm>
            <a:off x="6802583" y="530087"/>
            <a:ext cx="5389417" cy="5777948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struction Page 10">
  <p:cSld name="Construction Page 10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5"/>
          <p:cNvSpPr/>
          <p:nvPr>
            <p:ph idx="2" type="pic"/>
          </p:nvPr>
        </p:nvSpPr>
        <p:spPr>
          <a:xfrm>
            <a:off x="4883559" y="0"/>
            <a:ext cx="3588327" cy="6858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nstruction Page 10">
  <p:cSld name="1_Construction Page 10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6"/>
          <p:cNvSpPr/>
          <p:nvPr>
            <p:ph idx="2" type="pic"/>
          </p:nvPr>
        </p:nvSpPr>
        <p:spPr>
          <a:xfrm>
            <a:off x="0" y="0"/>
            <a:ext cx="3588327" cy="6858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struction Page 11">
  <p:cSld name="Construction Page 11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7"/>
          <p:cNvSpPr/>
          <p:nvPr>
            <p:ph idx="2" type="pic"/>
          </p:nvPr>
        </p:nvSpPr>
        <p:spPr>
          <a:xfrm>
            <a:off x="4861932" y="0"/>
            <a:ext cx="7330067" cy="3429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nstruction Page 11">
  <p:cSld name="1_Construction Page 11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8"/>
          <p:cNvSpPr/>
          <p:nvPr>
            <p:ph idx="2" type="pic"/>
          </p:nvPr>
        </p:nvSpPr>
        <p:spPr>
          <a:xfrm>
            <a:off x="0" y="3433107"/>
            <a:ext cx="12192000" cy="3429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struction Page 12">
  <p:cSld name="Construction Page 12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9"/>
          <p:cNvSpPr/>
          <p:nvPr>
            <p:ph idx="2" type="pic"/>
          </p:nvPr>
        </p:nvSpPr>
        <p:spPr>
          <a:xfrm>
            <a:off x="6096000" y="549440"/>
            <a:ext cx="2181726" cy="1267327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19"/>
          <p:cNvSpPr/>
          <p:nvPr>
            <p:ph idx="3" type="pic"/>
          </p:nvPr>
        </p:nvSpPr>
        <p:spPr>
          <a:xfrm>
            <a:off x="6096000" y="2045367"/>
            <a:ext cx="2181726" cy="1267327"/>
          </a:xfrm>
          <a:prstGeom prst="rect">
            <a:avLst/>
          </a:prstGeom>
          <a:noFill/>
          <a:ln>
            <a:noFill/>
          </a:ln>
        </p:spPr>
      </p:sp>
      <p:sp>
        <p:nvSpPr>
          <p:cNvPr id="46" name="Google Shape;46;p19"/>
          <p:cNvSpPr/>
          <p:nvPr>
            <p:ph idx="4" type="pic"/>
          </p:nvPr>
        </p:nvSpPr>
        <p:spPr>
          <a:xfrm>
            <a:off x="6096000" y="3549317"/>
            <a:ext cx="2181726" cy="1267327"/>
          </a:xfrm>
          <a:prstGeom prst="rect">
            <a:avLst/>
          </a:prstGeom>
          <a:noFill/>
          <a:ln>
            <a:noFill/>
          </a:ln>
        </p:spPr>
      </p:sp>
      <p:sp>
        <p:nvSpPr>
          <p:cNvPr id="47" name="Google Shape;47;p19"/>
          <p:cNvSpPr/>
          <p:nvPr>
            <p:ph idx="5" type="pic"/>
          </p:nvPr>
        </p:nvSpPr>
        <p:spPr>
          <a:xfrm>
            <a:off x="6096000" y="5045244"/>
            <a:ext cx="2181726" cy="126732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nstruction Page 12">
  <p:cSld name="1_Construction Page 12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0"/>
          <p:cNvSpPr/>
          <p:nvPr>
            <p:ph idx="2" type="pic"/>
          </p:nvPr>
        </p:nvSpPr>
        <p:spPr>
          <a:xfrm>
            <a:off x="6096001" y="1"/>
            <a:ext cx="3048000" cy="1717963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20"/>
          <p:cNvSpPr/>
          <p:nvPr>
            <p:ph idx="3" type="pic"/>
          </p:nvPr>
        </p:nvSpPr>
        <p:spPr>
          <a:xfrm>
            <a:off x="9144001" y="1711037"/>
            <a:ext cx="3048000" cy="1717963"/>
          </a:xfrm>
          <a:prstGeom prst="rect">
            <a:avLst/>
          </a:prstGeom>
          <a:noFill/>
          <a:ln>
            <a:noFill/>
          </a:ln>
        </p:spPr>
      </p:sp>
      <p:sp>
        <p:nvSpPr>
          <p:cNvPr id="51" name="Google Shape;51;p20"/>
          <p:cNvSpPr/>
          <p:nvPr>
            <p:ph idx="4" type="pic"/>
          </p:nvPr>
        </p:nvSpPr>
        <p:spPr>
          <a:xfrm>
            <a:off x="6096000" y="3422073"/>
            <a:ext cx="3048000" cy="1717963"/>
          </a:xfrm>
          <a:prstGeom prst="rect">
            <a:avLst/>
          </a:prstGeom>
          <a:noFill/>
          <a:ln>
            <a:noFill/>
          </a:ln>
        </p:spPr>
      </p:sp>
      <p:sp>
        <p:nvSpPr>
          <p:cNvPr id="52" name="Google Shape;52;p20"/>
          <p:cNvSpPr/>
          <p:nvPr>
            <p:ph idx="5" type="pic"/>
          </p:nvPr>
        </p:nvSpPr>
        <p:spPr>
          <a:xfrm>
            <a:off x="9144000" y="5126182"/>
            <a:ext cx="3048000" cy="171796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struction Page 3">
  <p:cSld name="Construction Page 3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>
            <p:ph idx="2" type="pic"/>
          </p:nvPr>
        </p:nvSpPr>
        <p:spPr>
          <a:xfrm>
            <a:off x="8977745" y="0"/>
            <a:ext cx="3214255" cy="6858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struction Page 13">
  <p:cSld name="Construction Page 13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1"/>
          <p:cNvSpPr/>
          <p:nvPr>
            <p:ph idx="2" type="pic"/>
          </p:nvPr>
        </p:nvSpPr>
        <p:spPr>
          <a:xfrm>
            <a:off x="2475914" y="545123"/>
            <a:ext cx="2848708" cy="5785340"/>
          </a:xfrm>
          <a:prstGeom prst="rect">
            <a:avLst/>
          </a:prstGeom>
          <a:noFill/>
          <a:ln>
            <a:noFill/>
          </a:ln>
        </p:spPr>
      </p:sp>
      <p:sp>
        <p:nvSpPr>
          <p:cNvPr id="55" name="Google Shape;55;p21"/>
          <p:cNvSpPr/>
          <p:nvPr>
            <p:ph idx="3" type="pic"/>
          </p:nvPr>
        </p:nvSpPr>
        <p:spPr>
          <a:xfrm>
            <a:off x="5664786" y="545124"/>
            <a:ext cx="1828800" cy="2704513"/>
          </a:xfrm>
          <a:prstGeom prst="rect">
            <a:avLst/>
          </a:prstGeom>
          <a:noFill/>
          <a:ln>
            <a:noFill/>
          </a:ln>
        </p:spPr>
      </p:sp>
      <p:sp>
        <p:nvSpPr>
          <p:cNvPr id="56" name="Google Shape;56;p21"/>
          <p:cNvSpPr/>
          <p:nvPr>
            <p:ph idx="4" type="pic"/>
          </p:nvPr>
        </p:nvSpPr>
        <p:spPr>
          <a:xfrm>
            <a:off x="7833750" y="545124"/>
            <a:ext cx="1828800" cy="2704513"/>
          </a:xfrm>
          <a:prstGeom prst="rect">
            <a:avLst/>
          </a:prstGeom>
          <a:noFill/>
          <a:ln>
            <a:noFill/>
          </a:ln>
        </p:spPr>
      </p:sp>
      <p:sp>
        <p:nvSpPr>
          <p:cNvPr id="57" name="Google Shape;57;p21"/>
          <p:cNvSpPr/>
          <p:nvPr>
            <p:ph idx="5" type="pic"/>
          </p:nvPr>
        </p:nvSpPr>
        <p:spPr>
          <a:xfrm>
            <a:off x="10002714" y="562712"/>
            <a:ext cx="1828800" cy="2686926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21"/>
          <p:cNvSpPr/>
          <p:nvPr>
            <p:ph idx="6" type="pic"/>
          </p:nvPr>
        </p:nvSpPr>
        <p:spPr>
          <a:xfrm>
            <a:off x="5664786" y="3608363"/>
            <a:ext cx="1828800" cy="2704513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Google Shape;59;p21"/>
          <p:cNvSpPr/>
          <p:nvPr>
            <p:ph idx="7" type="pic"/>
          </p:nvPr>
        </p:nvSpPr>
        <p:spPr>
          <a:xfrm>
            <a:off x="7833750" y="3608363"/>
            <a:ext cx="1828800" cy="2704513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21"/>
          <p:cNvSpPr/>
          <p:nvPr>
            <p:ph idx="8" type="pic"/>
          </p:nvPr>
        </p:nvSpPr>
        <p:spPr>
          <a:xfrm>
            <a:off x="10002714" y="3625950"/>
            <a:ext cx="1828800" cy="270451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Construction Page 13">
  <p:cSld name="4_Construction Page 13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2"/>
          <p:cNvSpPr/>
          <p:nvPr>
            <p:ph idx="2" type="pic"/>
          </p:nvPr>
        </p:nvSpPr>
        <p:spPr>
          <a:xfrm>
            <a:off x="792163" y="641350"/>
            <a:ext cx="2714625" cy="2674938"/>
          </a:xfrm>
          <a:prstGeom prst="rect">
            <a:avLst/>
          </a:prstGeom>
          <a:noFill/>
          <a:ln>
            <a:noFill/>
          </a:ln>
        </p:spPr>
      </p:sp>
      <p:sp>
        <p:nvSpPr>
          <p:cNvPr id="63" name="Google Shape;63;p22"/>
          <p:cNvSpPr/>
          <p:nvPr>
            <p:ph idx="3" type="pic"/>
          </p:nvPr>
        </p:nvSpPr>
        <p:spPr>
          <a:xfrm>
            <a:off x="6096000" y="641350"/>
            <a:ext cx="2714625" cy="2674938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2"/>
          <p:cNvSpPr/>
          <p:nvPr>
            <p:ph idx="4" type="pic"/>
          </p:nvPr>
        </p:nvSpPr>
        <p:spPr>
          <a:xfrm>
            <a:off x="792163" y="3658819"/>
            <a:ext cx="2714625" cy="2674938"/>
          </a:xfrm>
          <a:prstGeom prst="rect">
            <a:avLst/>
          </a:prstGeom>
          <a:noFill/>
          <a:ln>
            <a:noFill/>
          </a:ln>
        </p:spPr>
      </p:sp>
      <p:sp>
        <p:nvSpPr>
          <p:cNvPr id="65" name="Google Shape;65;p22"/>
          <p:cNvSpPr/>
          <p:nvPr>
            <p:ph idx="5" type="pic"/>
          </p:nvPr>
        </p:nvSpPr>
        <p:spPr>
          <a:xfrm>
            <a:off x="6096000" y="3658819"/>
            <a:ext cx="2714625" cy="2674938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nstruction Page 13">
  <p:cSld name="2_Construction Page 13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3"/>
          <p:cNvSpPr/>
          <p:nvPr>
            <p:ph idx="2" type="pic"/>
          </p:nvPr>
        </p:nvSpPr>
        <p:spPr>
          <a:xfrm>
            <a:off x="5193728" y="545124"/>
            <a:ext cx="1828800" cy="2704513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3"/>
          <p:cNvSpPr/>
          <p:nvPr>
            <p:ph idx="3" type="pic"/>
          </p:nvPr>
        </p:nvSpPr>
        <p:spPr>
          <a:xfrm>
            <a:off x="7362692" y="545124"/>
            <a:ext cx="1828800" cy="2704513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Google Shape;69;p23"/>
          <p:cNvSpPr/>
          <p:nvPr>
            <p:ph idx="4" type="pic"/>
          </p:nvPr>
        </p:nvSpPr>
        <p:spPr>
          <a:xfrm>
            <a:off x="9531656" y="562712"/>
            <a:ext cx="1828800" cy="2686926"/>
          </a:xfrm>
          <a:prstGeom prst="rect">
            <a:avLst/>
          </a:prstGeom>
          <a:noFill/>
          <a:ln>
            <a:noFill/>
          </a:ln>
        </p:spPr>
      </p:sp>
      <p:sp>
        <p:nvSpPr>
          <p:cNvPr id="70" name="Google Shape;70;p23"/>
          <p:cNvSpPr/>
          <p:nvPr>
            <p:ph idx="5" type="pic"/>
          </p:nvPr>
        </p:nvSpPr>
        <p:spPr>
          <a:xfrm>
            <a:off x="5193728" y="3608363"/>
            <a:ext cx="1828800" cy="2704513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23"/>
          <p:cNvSpPr/>
          <p:nvPr>
            <p:ph idx="6" type="pic"/>
          </p:nvPr>
        </p:nvSpPr>
        <p:spPr>
          <a:xfrm>
            <a:off x="7362692" y="3608363"/>
            <a:ext cx="1828800" cy="2704513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23"/>
          <p:cNvSpPr/>
          <p:nvPr>
            <p:ph idx="7" type="pic"/>
          </p:nvPr>
        </p:nvSpPr>
        <p:spPr>
          <a:xfrm>
            <a:off x="9531656" y="3625950"/>
            <a:ext cx="1828800" cy="2704513"/>
          </a:xfrm>
          <a:prstGeom prst="rect">
            <a:avLst/>
          </a:prstGeom>
          <a:noFill/>
          <a:ln>
            <a:noFill/>
          </a:ln>
        </p:spPr>
      </p:sp>
      <p:sp>
        <p:nvSpPr>
          <p:cNvPr id="73" name="Google Shape;73;p23"/>
          <p:cNvSpPr/>
          <p:nvPr>
            <p:ph idx="8" type="pic"/>
          </p:nvPr>
        </p:nvSpPr>
        <p:spPr>
          <a:xfrm>
            <a:off x="855800" y="545124"/>
            <a:ext cx="1828800" cy="2704513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p23"/>
          <p:cNvSpPr/>
          <p:nvPr>
            <p:ph idx="9" type="pic"/>
          </p:nvPr>
        </p:nvSpPr>
        <p:spPr>
          <a:xfrm>
            <a:off x="3024764" y="562712"/>
            <a:ext cx="1828800" cy="2686926"/>
          </a:xfrm>
          <a:prstGeom prst="rect">
            <a:avLst/>
          </a:prstGeom>
          <a:noFill/>
          <a:ln>
            <a:noFill/>
          </a:ln>
        </p:spPr>
      </p:sp>
      <p:sp>
        <p:nvSpPr>
          <p:cNvPr id="75" name="Google Shape;75;p23"/>
          <p:cNvSpPr/>
          <p:nvPr>
            <p:ph idx="13" type="pic"/>
          </p:nvPr>
        </p:nvSpPr>
        <p:spPr>
          <a:xfrm>
            <a:off x="855800" y="3608363"/>
            <a:ext cx="1828800" cy="2704513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23"/>
          <p:cNvSpPr/>
          <p:nvPr>
            <p:ph idx="14" type="pic"/>
          </p:nvPr>
        </p:nvSpPr>
        <p:spPr>
          <a:xfrm>
            <a:off x="3024764" y="3625950"/>
            <a:ext cx="1828800" cy="270451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nstruction Page 13">
  <p:cSld name="1_Construction Page 13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4"/>
          <p:cNvSpPr/>
          <p:nvPr>
            <p:ph idx="2" type="pic"/>
          </p:nvPr>
        </p:nvSpPr>
        <p:spPr>
          <a:xfrm>
            <a:off x="430069" y="1121800"/>
            <a:ext cx="2479383" cy="2481002"/>
          </a:xfrm>
          <a:prstGeom prst="ellipse">
            <a:avLst/>
          </a:prstGeom>
          <a:noFill/>
          <a:ln>
            <a:noFill/>
          </a:ln>
        </p:spPr>
      </p:sp>
      <p:sp>
        <p:nvSpPr>
          <p:cNvPr id="79" name="Google Shape;79;p24"/>
          <p:cNvSpPr/>
          <p:nvPr>
            <p:ph idx="3" type="pic"/>
          </p:nvPr>
        </p:nvSpPr>
        <p:spPr>
          <a:xfrm>
            <a:off x="3381088" y="1121800"/>
            <a:ext cx="2479383" cy="2481002"/>
          </a:xfrm>
          <a:prstGeom prst="ellipse">
            <a:avLst/>
          </a:prstGeom>
          <a:noFill/>
          <a:ln>
            <a:noFill/>
          </a:ln>
        </p:spPr>
      </p:sp>
      <p:sp>
        <p:nvSpPr>
          <p:cNvPr id="80" name="Google Shape;80;p24"/>
          <p:cNvSpPr/>
          <p:nvPr>
            <p:ph idx="4" type="pic"/>
          </p:nvPr>
        </p:nvSpPr>
        <p:spPr>
          <a:xfrm>
            <a:off x="6332107" y="1121800"/>
            <a:ext cx="2479383" cy="2481002"/>
          </a:xfrm>
          <a:prstGeom prst="ellipse">
            <a:avLst/>
          </a:prstGeom>
          <a:noFill/>
          <a:ln>
            <a:noFill/>
          </a:ln>
        </p:spPr>
      </p:sp>
      <p:sp>
        <p:nvSpPr>
          <p:cNvPr id="81" name="Google Shape;81;p24"/>
          <p:cNvSpPr/>
          <p:nvPr>
            <p:ph idx="5" type="pic"/>
          </p:nvPr>
        </p:nvSpPr>
        <p:spPr>
          <a:xfrm>
            <a:off x="9283126" y="1121800"/>
            <a:ext cx="2479383" cy="2481002"/>
          </a:xfrm>
          <a:prstGeom prst="ellipse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struction Page 14">
  <p:cSld name="Construction Page 14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5"/>
          <p:cNvSpPr/>
          <p:nvPr>
            <p:ph idx="2" type="pic"/>
          </p:nvPr>
        </p:nvSpPr>
        <p:spPr>
          <a:xfrm>
            <a:off x="446651" y="3429000"/>
            <a:ext cx="2813538" cy="2810020"/>
          </a:xfrm>
          <a:prstGeom prst="rect">
            <a:avLst/>
          </a:prstGeom>
          <a:noFill/>
          <a:ln>
            <a:noFill/>
          </a:ln>
        </p:spPr>
      </p:sp>
      <p:sp>
        <p:nvSpPr>
          <p:cNvPr id="84" name="Google Shape;84;p25"/>
          <p:cNvSpPr/>
          <p:nvPr>
            <p:ph idx="3" type="pic"/>
          </p:nvPr>
        </p:nvSpPr>
        <p:spPr>
          <a:xfrm>
            <a:off x="3270740" y="618980"/>
            <a:ext cx="2813538" cy="2810020"/>
          </a:xfrm>
          <a:prstGeom prst="rect">
            <a:avLst/>
          </a:prstGeom>
          <a:noFill/>
          <a:ln>
            <a:noFill/>
          </a:ln>
        </p:spPr>
      </p:sp>
      <p:sp>
        <p:nvSpPr>
          <p:cNvPr id="85" name="Google Shape;85;p25"/>
          <p:cNvSpPr/>
          <p:nvPr>
            <p:ph idx="4" type="pic"/>
          </p:nvPr>
        </p:nvSpPr>
        <p:spPr>
          <a:xfrm>
            <a:off x="6105380" y="3429000"/>
            <a:ext cx="2813538" cy="2810020"/>
          </a:xfrm>
          <a:prstGeom prst="rect">
            <a:avLst/>
          </a:prstGeom>
          <a:noFill/>
          <a:ln>
            <a:noFill/>
          </a:ln>
        </p:spPr>
      </p:sp>
      <p:sp>
        <p:nvSpPr>
          <p:cNvPr id="86" name="Google Shape;86;p25"/>
          <p:cNvSpPr/>
          <p:nvPr>
            <p:ph idx="5" type="pic"/>
          </p:nvPr>
        </p:nvSpPr>
        <p:spPr>
          <a:xfrm>
            <a:off x="8918918" y="618980"/>
            <a:ext cx="2813538" cy="281002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nstruction Page 14">
  <p:cSld name="1_Construction Page 14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6"/>
          <p:cNvSpPr/>
          <p:nvPr>
            <p:ph idx="2" type="pic"/>
          </p:nvPr>
        </p:nvSpPr>
        <p:spPr>
          <a:xfrm>
            <a:off x="446651" y="618980"/>
            <a:ext cx="2813538" cy="2810020"/>
          </a:xfrm>
          <a:prstGeom prst="rect">
            <a:avLst/>
          </a:prstGeom>
          <a:noFill/>
          <a:ln>
            <a:noFill/>
          </a:ln>
        </p:spPr>
      </p:sp>
      <p:sp>
        <p:nvSpPr>
          <p:cNvPr id="89" name="Google Shape;89;p26"/>
          <p:cNvSpPr/>
          <p:nvPr>
            <p:ph idx="3" type="pic"/>
          </p:nvPr>
        </p:nvSpPr>
        <p:spPr>
          <a:xfrm>
            <a:off x="3270740" y="3429000"/>
            <a:ext cx="2813538" cy="2810020"/>
          </a:xfrm>
          <a:prstGeom prst="rect">
            <a:avLst/>
          </a:prstGeom>
          <a:noFill/>
          <a:ln>
            <a:noFill/>
          </a:ln>
        </p:spPr>
      </p:sp>
      <p:sp>
        <p:nvSpPr>
          <p:cNvPr id="90" name="Google Shape;90;p26"/>
          <p:cNvSpPr/>
          <p:nvPr>
            <p:ph idx="4" type="pic"/>
          </p:nvPr>
        </p:nvSpPr>
        <p:spPr>
          <a:xfrm>
            <a:off x="6105380" y="618980"/>
            <a:ext cx="2813538" cy="2810020"/>
          </a:xfrm>
          <a:prstGeom prst="rect">
            <a:avLst/>
          </a:prstGeom>
          <a:noFill/>
          <a:ln>
            <a:noFill/>
          </a:ln>
        </p:spPr>
      </p:sp>
      <p:sp>
        <p:nvSpPr>
          <p:cNvPr id="91" name="Google Shape;91;p26"/>
          <p:cNvSpPr/>
          <p:nvPr>
            <p:ph idx="5" type="pic"/>
          </p:nvPr>
        </p:nvSpPr>
        <p:spPr>
          <a:xfrm>
            <a:off x="8918918" y="3429000"/>
            <a:ext cx="2813538" cy="281002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nstruction Page 14">
  <p:cSld name="2_Construction Page 14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7"/>
          <p:cNvSpPr/>
          <p:nvPr>
            <p:ph idx="2" type="pic"/>
          </p:nvPr>
        </p:nvSpPr>
        <p:spPr>
          <a:xfrm>
            <a:off x="568035" y="568036"/>
            <a:ext cx="5112329" cy="5721927"/>
          </a:xfrm>
          <a:prstGeom prst="rect">
            <a:avLst/>
          </a:prstGeom>
          <a:noFill/>
          <a:ln>
            <a:noFill/>
          </a:ln>
        </p:spPr>
      </p:sp>
      <p:sp>
        <p:nvSpPr>
          <p:cNvPr id="94" name="Google Shape;94;p27"/>
          <p:cNvSpPr/>
          <p:nvPr>
            <p:ph idx="3" type="pic"/>
          </p:nvPr>
        </p:nvSpPr>
        <p:spPr>
          <a:xfrm>
            <a:off x="6511636" y="568036"/>
            <a:ext cx="5112329" cy="572192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ustom Layout">
  <p:cSld name="1_Custom Layout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8"/>
          <p:cNvSpPr/>
          <p:nvPr>
            <p:ph idx="2" type="pic"/>
          </p:nvPr>
        </p:nvSpPr>
        <p:spPr>
          <a:xfrm>
            <a:off x="591793" y="618980"/>
            <a:ext cx="2576396" cy="2710543"/>
          </a:xfrm>
          <a:prstGeom prst="rect">
            <a:avLst/>
          </a:prstGeom>
          <a:noFill/>
          <a:ln>
            <a:noFill/>
          </a:ln>
        </p:spPr>
      </p:sp>
      <p:sp>
        <p:nvSpPr>
          <p:cNvPr id="97" name="Google Shape;97;p28"/>
          <p:cNvSpPr/>
          <p:nvPr>
            <p:ph idx="3" type="pic"/>
          </p:nvPr>
        </p:nvSpPr>
        <p:spPr>
          <a:xfrm>
            <a:off x="3415882" y="618980"/>
            <a:ext cx="2576396" cy="2710543"/>
          </a:xfrm>
          <a:prstGeom prst="rect">
            <a:avLst/>
          </a:prstGeom>
          <a:noFill/>
          <a:ln>
            <a:noFill/>
          </a:ln>
        </p:spPr>
      </p:sp>
      <p:sp>
        <p:nvSpPr>
          <p:cNvPr id="98" name="Google Shape;98;p28"/>
          <p:cNvSpPr/>
          <p:nvPr>
            <p:ph idx="4" type="pic"/>
          </p:nvPr>
        </p:nvSpPr>
        <p:spPr>
          <a:xfrm>
            <a:off x="6250522" y="618980"/>
            <a:ext cx="2576396" cy="2710543"/>
          </a:xfrm>
          <a:prstGeom prst="rect">
            <a:avLst/>
          </a:prstGeom>
          <a:noFill/>
          <a:ln>
            <a:noFill/>
          </a:ln>
        </p:spPr>
      </p:sp>
      <p:sp>
        <p:nvSpPr>
          <p:cNvPr id="99" name="Google Shape;99;p28"/>
          <p:cNvSpPr/>
          <p:nvPr>
            <p:ph idx="5" type="pic"/>
          </p:nvPr>
        </p:nvSpPr>
        <p:spPr>
          <a:xfrm>
            <a:off x="9064060" y="618980"/>
            <a:ext cx="2576396" cy="2710543"/>
          </a:xfrm>
          <a:prstGeom prst="rect">
            <a:avLst/>
          </a:prstGeom>
          <a:noFill/>
          <a:ln>
            <a:noFill/>
          </a:ln>
        </p:spPr>
      </p:sp>
      <p:sp>
        <p:nvSpPr>
          <p:cNvPr id="100" name="Google Shape;100;p28"/>
          <p:cNvSpPr/>
          <p:nvPr>
            <p:ph idx="6" type="pic"/>
          </p:nvPr>
        </p:nvSpPr>
        <p:spPr>
          <a:xfrm>
            <a:off x="591793" y="3528477"/>
            <a:ext cx="2576396" cy="2710543"/>
          </a:xfrm>
          <a:prstGeom prst="rect">
            <a:avLst/>
          </a:prstGeom>
          <a:noFill/>
          <a:ln>
            <a:noFill/>
          </a:ln>
        </p:spPr>
      </p:sp>
      <p:sp>
        <p:nvSpPr>
          <p:cNvPr id="101" name="Google Shape;101;p28"/>
          <p:cNvSpPr/>
          <p:nvPr>
            <p:ph idx="7" type="pic"/>
          </p:nvPr>
        </p:nvSpPr>
        <p:spPr>
          <a:xfrm>
            <a:off x="3415882" y="3528477"/>
            <a:ext cx="2576396" cy="2710543"/>
          </a:xfrm>
          <a:prstGeom prst="rect">
            <a:avLst/>
          </a:prstGeom>
          <a:noFill/>
          <a:ln>
            <a:noFill/>
          </a:ln>
        </p:spPr>
      </p:sp>
      <p:sp>
        <p:nvSpPr>
          <p:cNvPr id="102" name="Google Shape;102;p28"/>
          <p:cNvSpPr/>
          <p:nvPr>
            <p:ph idx="8" type="pic"/>
          </p:nvPr>
        </p:nvSpPr>
        <p:spPr>
          <a:xfrm>
            <a:off x="6250522" y="3528477"/>
            <a:ext cx="2576396" cy="2710543"/>
          </a:xfrm>
          <a:prstGeom prst="rect">
            <a:avLst/>
          </a:prstGeom>
          <a:noFill/>
          <a:ln>
            <a:noFill/>
          </a:ln>
        </p:spPr>
      </p:sp>
      <p:sp>
        <p:nvSpPr>
          <p:cNvPr id="103" name="Google Shape;103;p28"/>
          <p:cNvSpPr/>
          <p:nvPr>
            <p:ph idx="9" type="pic"/>
          </p:nvPr>
        </p:nvSpPr>
        <p:spPr>
          <a:xfrm>
            <a:off x="9064060" y="3528477"/>
            <a:ext cx="2576396" cy="271054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struction Page 15">
  <p:cSld name="Construction Page 15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9"/>
          <p:cNvSpPr/>
          <p:nvPr>
            <p:ph idx="2" type="pic"/>
          </p:nvPr>
        </p:nvSpPr>
        <p:spPr>
          <a:xfrm>
            <a:off x="6234546" y="265198"/>
            <a:ext cx="2743200" cy="3057236"/>
          </a:xfrm>
          <a:prstGeom prst="rect">
            <a:avLst/>
          </a:prstGeom>
          <a:noFill/>
          <a:ln>
            <a:noFill/>
          </a:ln>
        </p:spPr>
      </p:sp>
      <p:sp>
        <p:nvSpPr>
          <p:cNvPr id="106" name="Google Shape;106;p29"/>
          <p:cNvSpPr/>
          <p:nvPr>
            <p:ph idx="3" type="pic"/>
          </p:nvPr>
        </p:nvSpPr>
        <p:spPr>
          <a:xfrm>
            <a:off x="9199419" y="265198"/>
            <a:ext cx="2743200" cy="3057236"/>
          </a:xfrm>
          <a:prstGeom prst="rect">
            <a:avLst/>
          </a:prstGeom>
          <a:noFill/>
          <a:ln>
            <a:noFill/>
          </a:ln>
        </p:spPr>
      </p:sp>
      <p:sp>
        <p:nvSpPr>
          <p:cNvPr id="107" name="Google Shape;107;p29"/>
          <p:cNvSpPr/>
          <p:nvPr>
            <p:ph idx="4" type="pic"/>
          </p:nvPr>
        </p:nvSpPr>
        <p:spPr>
          <a:xfrm>
            <a:off x="6234546" y="3535566"/>
            <a:ext cx="2743200" cy="3057236"/>
          </a:xfrm>
          <a:prstGeom prst="rect">
            <a:avLst/>
          </a:prstGeom>
          <a:noFill/>
          <a:ln>
            <a:noFill/>
          </a:ln>
        </p:spPr>
      </p:sp>
      <p:sp>
        <p:nvSpPr>
          <p:cNvPr id="108" name="Google Shape;108;p29"/>
          <p:cNvSpPr/>
          <p:nvPr>
            <p:ph idx="5" type="pic"/>
          </p:nvPr>
        </p:nvSpPr>
        <p:spPr>
          <a:xfrm>
            <a:off x="9199419" y="3535566"/>
            <a:ext cx="2743200" cy="305723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nstruction Page 15">
  <p:cSld name="1_Construction Page 15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0"/>
          <p:cNvSpPr/>
          <p:nvPr>
            <p:ph idx="2" type="pic"/>
          </p:nvPr>
        </p:nvSpPr>
        <p:spPr>
          <a:xfrm>
            <a:off x="484909" y="3627726"/>
            <a:ext cx="5389418" cy="2786929"/>
          </a:xfrm>
          <a:prstGeom prst="rect">
            <a:avLst/>
          </a:prstGeom>
          <a:noFill/>
          <a:ln>
            <a:noFill/>
          </a:ln>
        </p:spPr>
      </p:sp>
      <p:sp>
        <p:nvSpPr>
          <p:cNvPr id="111" name="Google Shape;111;p30"/>
          <p:cNvSpPr/>
          <p:nvPr>
            <p:ph idx="3" type="pic"/>
          </p:nvPr>
        </p:nvSpPr>
        <p:spPr>
          <a:xfrm>
            <a:off x="484909" y="443345"/>
            <a:ext cx="5389418" cy="2786928"/>
          </a:xfrm>
          <a:prstGeom prst="rect">
            <a:avLst/>
          </a:prstGeom>
          <a:noFill/>
          <a:ln>
            <a:noFill/>
          </a:ln>
        </p:spPr>
      </p:sp>
      <p:sp>
        <p:nvSpPr>
          <p:cNvPr id="112" name="Google Shape;112;p30"/>
          <p:cNvSpPr/>
          <p:nvPr>
            <p:ph idx="4" type="pic"/>
          </p:nvPr>
        </p:nvSpPr>
        <p:spPr>
          <a:xfrm>
            <a:off x="6317665" y="3627726"/>
            <a:ext cx="5389418" cy="2786929"/>
          </a:xfrm>
          <a:prstGeom prst="rect">
            <a:avLst/>
          </a:prstGeom>
          <a:noFill/>
          <a:ln>
            <a:noFill/>
          </a:ln>
        </p:spPr>
      </p:sp>
      <p:sp>
        <p:nvSpPr>
          <p:cNvPr id="113" name="Google Shape;113;p30"/>
          <p:cNvSpPr/>
          <p:nvPr>
            <p:ph idx="5" type="pic"/>
          </p:nvPr>
        </p:nvSpPr>
        <p:spPr>
          <a:xfrm>
            <a:off x="6317665" y="443345"/>
            <a:ext cx="5389418" cy="2786928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nstruction Page 15">
  <p:cSld name="3_Construction Page 15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31"/>
          <p:cNvSpPr/>
          <p:nvPr>
            <p:ph idx="2" type="pic"/>
          </p:nvPr>
        </p:nvSpPr>
        <p:spPr>
          <a:xfrm>
            <a:off x="6089073" y="0"/>
            <a:ext cx="6096000" cy="3429000"/>
          </a:xfrm>
          <a:prstGeom prst="rect">
            <a:avLst/>
          </a:prstGeom>
          <a:noFill/>
          <a:ln>
            <a:noFill/>
          </a:ln>
        </p:spPr>
      </p:sp>
      <p:sp>
        <p:nvSpPr>
          <p:cNvPr id="116" name="Google Shape;116;p31"/>
          <p:cNvSpPr/>
          <p:nvPr>
            <p:ph idx="3" type="pic"/>
          </p:nvPr>
        </p:nvSpPr>
        <p:spPr>
          <a:xfrm>
            <a:off x="346364" y="328613"/>
            <a:ext cx="5389418" cy="2771776"/>
          </a:xfrm>
          <a:prstGeom prst="rect">
            <a:avLst/>
          </a:prstGeom>
          <a:noFill/>
          <a:ln>
            <a:noFill/>
          </a:ln>
        </p:spPr>
      </p:sp>
      <p:sp>
        <p:nvSpPr>
          <p:cNvPr id="117" name="Google Shape;117;p31"/>
          <p:cNvSpPr/>
          <p:nvPr>
            <p:ph idx="4" type="pic"/>
          </p:nvPr>
        </p:nvSpPr>
        <p:spPr>
          <a:xfrm>
            <a:off x="-6927" y="3429000"/>
            <a:ext cx="6096000" cy="3429000"/>
          </a:xfrm>
          <a:prstGeom prst="rect">
            <a:avLst/>
          </a:prstGeom>
          <a:noFill/>
          <a:ln>
            <a:noFill/>
          </a:ln>
        </p:spPr>
      </p:sp>
      <p:sp>
        <p:nvSpPr>
          <p:cNvPr id="118" name="Google Shape;118;p31"/>
          <p:cNvSpPr/>
          <p:nvPr>
            <p:ph idx="5" type="pic"/>
          </p:nvPr>
        </p:nvSpPr>
        <p:spPr>
          <a:xfrm>
            <a:off x="6456218" y="3757612"/>
            <a:ext cx="5389418" cy="277177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struction Page 16">
  <p:cSld name="Construction Page 16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32"/>
          <p:cNvSpPr/>
          <p:nvPr>
            <p:ph idx="2" type="pic"/>
          </p:nvPr>
        </p:nvSpPr>
        <p:spPr>
          <a:xfrm>
            <a:off x="0" y="0"/>
            <a:ext cx="394854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1" name="Google Shape;121;p32"/>
          <p:cNvSpPr/>
          <p:nvPr>
            <p:ph idx="3" type="pic"/>
          </p:nvPr>
        </p:nvSpPr>
        <p:spPr>
          <a:xfrm>
            <a:off x="8243457" y="0"/>
            <a:ext cx="3948543" cy="6858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nstruction Page 15">
  <p:cSld name="2_Construction Page 15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3"/>
          <p:cNvSpPr/>
          <p:nvPr>
            <p:ph idx="2" type="pic"/>
          </p:nvPr>
        </p:nvSpPr>
        <p:spPr>
          <a:xfrm>
            <a:off x="8172449" y="700089"/>
            <a:ext cx="3457575" cy="5514974"/>
          </a:xfrm>
          <a:prstGeom prst="rect">
            <a:avLst/>
          </a:prstGeom>
          <a:noFill/>
          <a:ln>
            <a:noFill/>
          </a:ln>
        </p:spPr>
      </p:sp>
      <p:sp>
        <p:nvSpPr>
          <p:cNvPr id="124" name="Google Shape;124;p33"/>
          <p:cNvSpPr/>
          <p:nvPr>
            <p:ph idx="3" type="pic"/>
          </p:nvPr>
        </p:nvSpPr>
        <p:spPr>
          <a:xfrm>
            <a:off x="4171949" y="700089"/>
            <a:ext cx="3457575" cy="5514974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struction Page 17">
  <p:cSld name="Construction Page 17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4"/>
          <p:cNvSpPr/>
          <p:nvPr>
            <p:ph idx="2" type="pic"/>
          </p:nvPr>
        </p:nvSpPr>
        <p:spPr>
          <a:xfrm>
            <a:off x="5372100" y="0"/>
            <a:ext cx="6819899" cy="6858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nstruction Page 17">
  <p:cSld name="1_Construction Page 17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5"/>
          <p:cNvSpPr/>
          <p:nvPr>
            <p:ph idx="2" type="pic"/>
          </p:nvPr>
        </p:nvSpPr>
        <p:spPr>
          <a:xfrm>
            <a:off x="6772276" y="0"/>
            <a:ext cx="5419724" cy="6858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_Blank">
  <p:cSld name="Left_Blank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6"/>
          <p:cNvSpPr/>
          <p:nvPr>
            <p:ph idx="2" type="pic"/>
          </p:nvPr>
        </p:nvSpPr>
        <p:spPr>
          <a:xfrm>
            <a:off x="1" y="0"/>
            <a:ext cx="3914774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1" name="Google Shape;131;p36"/>
          <p:cNvSpPr/>
          <p:nvPr>
            <p:ph idx="3" type="pic"/>
          </p:nvPr>
        </p:nvSpPr>
        <p:spPr>
          <a:xfrm>
            <a:off x="4138613" y="0"/>
            <a:ext cx="3914774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2" name="Google Shape;132;p36"/>
          <p:cNvSpPr/>
          <p:nvPr>
            <p:ph idx="4" type="pic"/>
          </p:nvPr>
        </p:nvSpPr>
        <p:spPr>
          <a:xfrm>
            <a:off x="8277225" y="0"/>
            <a:ext cx="3914774" cy="6858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Left_Blank">
  <p:cSld name="1_Left_Blank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7"/>
          <p:cNvSpPr/>
          <p:nvPr>
            <p:ph idx="2" type="pic"/>
          </p:nvPr>
        </p:nvSpPr>
        <p:spPr>
          <a:xfrm>
            <a:off x="1" y="0"/>
            <a:ext cx="3893126" cy="3311236"/>
          </a:xfrm>
          <a:prstGeom prst="rect">
            <a:avLst/>
          </a:prstGeom>
          <a:noFill/>
          <a:ln>
            <a:noFill/>
          </a:ln>
        </p:spPr>
      </p:sp>
      <p:sp>
        <p:nvSpPr>
          <p:cNvPr id="135" name="Google Shape;135;p37"/>
          <p:cNvSpPr/>
          <p:nvPr>
            <p:ph idx="3" type="pic"/>
          </p:nvPr>
        </p:nvSpPr>
        <p:spPr>
          <a:xfrm>
            <a:off x="1" y="3546764"/>
            <a:ext cx="3893126" cy="3311236"/>
          </a:xfrm>
          <a:prstGeom prst="rect">
            <a:avLst/>
          </a:prstGeom>
          <a:noFill/>
          <a:ln>
            <a:noFill/>
          </a:ln>
        </p:spPr>
      </p:sp>
      <p:sp>
        <p:nvSpPr>
          <p:cNvPr id="136" name="Google Shape;136;p37"/>
          <p:cNvSpPr/>
          <p:nvPr>
            <p:ph idx="4" type="pic"/>
          </p:nvPr>
        </p:nvSpPr>
        <p:spPr>
          <a:xfrm>
            <a:off x="4149437" y="0"/>
            <a:ext cx="3893126" cy="3311236"/>
          </a:xfrm>
          <a:prstGeom prst="rect">
            <a:avLst/>
          </a:prstGeom>
          <a:noFill/>
          <a:ln>
            <a:noFill/>
          </a:ln>
        </p:spPr>
      </p:sp>
      <p:sp>
        <p:nvSpPr>
          <p:cNvPr id="137" name="Google Shape;137;p37"/>
          <p:cNvSpPr/>
          <p:nvPr>
            <p:ph idx="5" type="pic"/>
          </p:nvPr>
        </p:nvSpPr>
        <p:spPr>
          <a:xfrm>
            <a:off x="4149437" y="3546764"/>
            <a:ext cx="3893126" cy="3311236"/>
          </a:xfrm>
          <a:prstGeom prst="rect">
            <a:avLst/>
          </a:prstGeom>
          <a:noFill/>
          <a:ln>
            <a:noFill/>
          </a:ln>
        </p:spPr>
      </p:sp>
      <p:sp>
        <p:nvSpPr>
          <p:cNvPr id="138" name="Google Shape;138;p37"/>
          <p:cNvSpPr/>
          <p:nvPr>
            <p:ph idx="6" type="pic"/>
          </p:nvPr>
        </p:nvSpPr>
        <p:spPr>
          <a:xfrm>
            <a:off x="8298873" y="0"/>
            <a:ext cx="3893126" cy="3311236"/>
          </a:xfrm>
          <a:prstGeom prst="rect">
            <a:avLst/>
          </a:prstGeom>
          <a:noFill/>
          <a:ln>
            <a:noFill/>
          </a:ln>
        </p:spPr>
      </p:sp>
      <p:sp>
        <p:nvSpPr>
          <p:cNvPr id="139" name="Google Shape;139;p37"/>
          <p:cNvSpPr/>
          <p:nvPr>
            <p:ph idx="7" type="pic"/>
          </p:nvPr>
        </p:nvSpPr>
        <p:spPr>
          <a:xfrm>
            <a:off x="8298873" y="3546764"/>
            <a:ext cx="3893126" cy="331123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Left_Blank">
  <p:cSld name="2_Left_Blank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8"/>
          <p:cNvSpPr/>
          <p:nvPr>
            <p:ph idx="2" type="pic"/>
          </p:nvPr>
        </p:nvSpPr>
        <p:spPr>
          <a:xfrm>
            <a:off x="1" y="0"/>
            <a:ext cx="3893126" cy="3311236"/>
          </a:xfrm>
          <a:prstGeom prst="rect">
            <a:avLst/>
          </a:prstGeom>
          <a:noFill/>
          <a:ln>
            <a:noFill/>
          </a:ln>
        </p:spPr>
      </p:sp>
      <p:sp>
        <p:nvSpPr>
          <p:cNvPr id="142" name="Google Shape;142;p38"/>
          <p:cNvSpPr/>
          <p:nvPr>
            <p:ph idx="3" type="pic"/>
          </p:nvPr>
        </p:nvSpPr>
        <p:spPr>
          <a:xfrm>
            <a:off x="1" y="3546764"/>
            <a:ext cx="3893126" cy="3311236"/>
          </a:xfrm>
          <a:prstGeom prst="rect">
            <a:avLst/>
          </a:prstGeom>
          <a:noFill/>
          <a:ln>
            <a:noFill/>
          </a:ln>
        </p:spPr>
      </p:sp>
      <p:sp>
        <p:nvSpPr>
          <p:cNvPr id="143" name="Google Shape;143;p38"/>
          <p:cNvSpPr/>
          <p:nvPr>
            <p:ph idx="4" type="pic"/>
          </p:nvPr>
        </p:nvSpPr>
        <p:spPr>
          <a:xfrm>
            <a:off x="4149437" y="0"/>
            <a:ext cx="3893126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4" name="Google Shape;144;p38"/>
          <p:cNvSpPr/>
          <p:nvPr>
            <p:ph idx="5" type="pic"/>
          </p:nvPr>
        </p:nvSpPr>
        <p:spPr>
          <a:xfrm>
            <a:off x="8298873" y="0"/>
            <a:ext cx="3893126" cy="3311236"/>
          </a:xfrm>
          <a:prstGeom prst="rect">
            <a:avLst/>
          </a:prstGeom>
          <a:noFill/>
          <a:ln>
            <a:noFill/>
          </a:ln>
        </p:spPr>
      </p:sp>
      <p:sp>
        <p:nvSpPr>
          <p:cNvPr id="145" name="Google Shape;145;p38"/>
          <p:cNvSpPr/>
          <p:nvPr>
            <p:ph idx="6" type="pic"/>
          </p:nvPr>
        </p:nvSpPr>
        <p:spPr>
          <a:xfrm>
            <a:off x="8298873" y="3546764"/>
            <a:ext cx="3893126" cy="331123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Left_Blank">
  <p:cSld name="4_Left_Blank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9"/>
          <p:cNvSpPr/>
          <p:nvPr>
            <p:ph idx="2" type="pic"/>
          </p:nvPr>
        </p:nvSpPr>
        <p:spPr>
          <a:xfrm>
            <a:off x="221673" y="235526"/>
            <a:ext cx="3671454" cy="6400801"/>
          </a:xfrm>
          <a:prstGeom prst="rect">
            <a:avLst/>
          </a:prstGeom>
          <a:noFill/>
          <a:ln>
            <a:noFill/>
          </a:ln>
        </p:spPr>
      </p:sp>
      <p:sp>
        <p:nvSpPr>
          <p:cNvPr id="148" name="Google Shape;148;p39"/>
          <p:cNvSpPr/>
          <p:nvPr>
            <p:ph idx="3" type="pic"/>
          </p:nvPr>
        </p:nvSpPr>
        <p:spPr>
          <a:xfrm>
            <a:off x="4149437" y="235526"/>
            <a:ext cx="3893126" cy="3075709"/>
          </a:xfrm>
          <a:prstGeom prst="rect">
            <a:avLst/>
          </a:prstGeom>
          <a:noFill/>
          <a:ln>
            <a:noFill/>
          </a:ln>
        </p:spPr>
      </p:sp>
      <p:sp>
        <p:nvSpPr>
          <p:cNvPr id="149" name="Google Shape;149;p39"/>
          <p:cNvSpPr/>
          <p:nvPr>
            <p:ph idx="4" type="pic"/>
          </p:nvPr>
        </p:nvSpPr>
        <p:spPr>
          <a:xfrm>
            <a:off x="4149437" y="3546764"/>
            <a:ext cx="3893126" cy="3075709"/>
          </a:xfrm>
          <a:prstGeom prst="rect">
            <a:avLst/>
          </a:prstGeom>
          <a:noFill/>
          <a:ln>
            <a:noFill/>
          </a:ln>
        </p:spPr>
      </p:sp>
      <p:sp>
        <p:nvSpPr>
          <p:cNvPr id="150" name="Google Shape;150;p39"/>
          <p:cNvSpPr/>
          <p:nvPr>
            <p:ph idx="5" type="pic"/>
          </p:nvPr>
        </p:nvSpPr>
        <p:spPr>
          <a:xfrm>
            <a:off x="8298873" y="235526"/>
            <a:ext cx="3671454" cy="6400801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Left_Blank">
  <p:cSld name="3_Left_Blank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40"/>
          <p:cNvSpPr/>
          <p:nvPr>
            <p:ph idx="2" type="pic"/>
          </p:nvPr>
        </p:nvSpPr>
        <p:spPr>
          <a:xfrm>
            <a:off x="360217" y="249382"/>
            <a:ext cx="3629891" cy="3061854"/>
          </a:xfrm>
          <a:prstGeom prst="rect">
            <a:avLst/>
          </a:prstGeom>
          <a:noFill/>
          <a:ln>
            <a:noFill/>
          </a:ln>
        </p:spPr>
      </p:sp>
      <p:sp>
        <p:nvSpPr>
          <p:cNvPr id="153" name="Google Shape;153;p40"/>
          <p:cNvSpPr/>
          <p:nvPr>
            <p:ph idx="3" type="pic"/>
          </p:nvPr>
        </p:nvSpPr>
        <p:spPr>
          <a:xfrm>
            <a:off x="360217" y="3546764"/>
            <a:ext cx="3629891" cy="3061854"/>
          </a:xfrm>
          <a:prstGeom prst="rect">
            <a:avLst/>
          </a:prstGeom>
          <a:noFill/>
          <a:ln>
            <a:noFill/>
          </a:ln>
        </p:spPr>
      </p:sp>
      <p:sp>
        <p:nvSpPr>
          <p:cNvPr id="154" name="Google Shape;154;p40"/>
          <p:cNvSpPr/>
          <p:nvPr>
            <p:ph idx="4" type="pic"/>
          </p:nvPr>
        </p:nvSpPr>
        <p:spPr>
          <a:xfrm>
            <a:off x="8201891" y="249382"/>
            <a:ext cx="3629892" cy="3061854"/>
          </a:xfrm>
          <a:prstGeom prst="rect">
            <a:avLst/>
          </a:prstGeom>
          <a:noFill/>
          <a:ln>
            <a:noFill/>
          </a:ln>
        </p:spPr>
      </p:sp>
      <p:sp>
        <p:nvSpPr>
          <p:cNvPr id="155" name="Google Shape;155;p40"/>
          <p:cNvSpPr/>
          <p:nvPr>
            <p:ph idx="5" type="pic"/>
          </p:nvPr>
        </p:nvSpPr>
        <p:spPr>
          <a:xfrm>
            <a:off x="8201891" y="3546764"/>
            <a:ext cx="3629892" cy="3061854"/>
          </a:xfrm>
          <a:prstGeom prst="rect">
            <a:avLst/>
          </a:prstGeom>
          <a:noFill/>
          <a:ln>
            <a:noFill/>
          </a:ln>
        </p:spPr>
      </p:sp>
      <p:sp>
        <p:nvSpPr>
          <p:cNvPr id="156" name="Google Shape;156;p40"/>
          <p:cNvSpPr/>
          <p:nvPr>
            <p:ph idx="6" type="pic"/>
          </p:nvPr>
        </p:nvSpPr>
        <p:spPr>
          <a:xfrm>
            <a:off x="4281054" y="249382"/>
            <a:ext cx="3629891" cy="3061854"/>
          </a:xfrm>
          <a:prstGeom prst="rect">
            <a:avLst/>
          </a:prstGeom>
          <a:noFill/>
          <a:ln>
            <a:noFill/>
          </a:ln>
        </p:spPr>
      </p:sp>
      <p:sp>
        <p:nvSpPr>
          <p:cNvPr id="157" name="Google Shape;157;p40"/>
          <p:cNvSpPr/>
          <p:nvPr>
            <p:ph idx="7" type="pic"/>
          </p:nvPr>
        </p:nvSpPr>
        <p:spPr>
          <a:xfrm>
            <a:off x="4281054" y="3546764"/>
            <a:ext cx="3629891" cy="3061854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pos="3840">
          <p15:clr>
            <a:srgbClr val="FBAE40"/>
          </p15:clr>
        </p15:guide>
        <p15:guide id="2" orient="horz" pos="218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struction Page 4">
  <p:cSld name="Construction Page 4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/>
          <p:nvPr>
            <p:ph idx="2" type="pic"/>
          </p:nvPr>
        </p:nvSpPr>
        <p:spPr>
          <a:xfrm>
            <a:off x="1086678" y="526774"/>
            <a:ext cx="4240695" cy="5804452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Left_Blank">
  <p:cSld name="5_Left_Blank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41"/>
          <p:cNvSpPr/>
          <p:nvPr>
            <p:ph idx="2" type="pic"/>
          </p:nvPr>
        </p:nvSpPr>
        <p:spPr>
          <a:xfrm>
            <a:off x="263235" y="249382"/>
            <a:ext cx="5652656" cy="3061854"/>
          </a:xfrm>
          <a:prstGeom prst="rect">
            <a:avLst/>
          </a:prstGeom>
          <a:noFill/>
          <a:ln>
            <a:noFill/>
          </a:ln>
        </p:spPr>
      </p:sp>
      <p:sp>
        <p:nvSpPr>
          <p:cNvPr id="160" name="Google Shape;160;p41"/>
          <p:cNvSpPr/>
          <p:nvPr>
            <p:ph idx="3" type="pic"/>
          </p:nvPr>
        </p:nvSpPr>
        <p:spPr>
          <a:xfrm>
            <a:off x="263235" y="3546764"/>
            <a:ext cx="5652656" cy="3061854"/>
          </a:xfrm>
          <a:prstGeom prst="rect">
            <a:avLst/>
          </a:prstGeom>
          <a:noFill/>
          <a:ln>
            <a:noFill/>
          </a:ln>
        </p:spPr>
      </p:sp>
      <p:sp>
        <p:nvSpPr>
          <p:cNvPr id="161" name="Google Shape;161;p41"/>
          <p:cNvSpPr/>
          <p:nvPr>
            <p:ph idx="4" type="pic"/>
          </p:nvPr>
        </p:nvSpPr>
        <p:spPr>
          <a:xfrm>
            <a:off x="6276109" y="249382"/>
            <a:ext cx="5652656" cy="635923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">
  <p:cSld name="Custom Layout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42"/>
          <p:cNvSpPr/>
          <p:nvPr>
            <p:ph idx="2" type="pic"/>
          </p:nvPr>
        </p:nvSpPr>
        <p:spPr>
          <a:xfrm>
            <a:off x="920672" y="2090221"/>
            <a:ext cx="2408316" cy="2386245"/>
          </a:xfrm>
          <a:prstGeom prst="rect">
            <a:avLst/>
          </a:prstGeom>
          <a:noFill/>
          <a:ln>
            <a:noFill/>
          </a:ln>
        </p:spPr>
      </p:sp>
      <p:sp>
        <p:nvSpPr>
          <p:cNvPr id="164" name="Google Shape;164;p42"/>
          <p:cNvSpPr/>
          <p:nvPr>
            <p:ph idx="3" type="pic"/>
          </p:nvPr>
        </p:nvSpPr>
        <p:spPr>
          <a:xfrm>
            <a:off x="4891842" y="2090221"/>
            <a:ext cx="2408316" cy="2386245"/>
          </a:xfrm>
          <a:prstGeom prst="rect">
            <a:avLst/>
          </a:prstGeom>
          <a:noFill/>
          <a:ln>
            <a:noFill/>
          </a:ln>
        </p:spPr>
      </p:sp>
      <p:sp>
        <p:nvSpPr>
          <p:cNvPr id="165" name="Google Shape;165;p42"/>
          <p:cNvSpPr/>
          <p:nvPr>
            <p:ph idx="4" type="pic"/>
          </p:nvPr>
        </p:nvSpPr>
        <p:spPr>
          <a:xfrm>
            <a:off x="8863012" y="2090221"/>
            <a:ext cx="2408316" cy="238624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ustom Layout">
  <p:cSld name="2_Custom Layout"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43"/>
          <p:cNvSpPr/>
          <p:nvPr>
            <p:ph idx="2" type="pic"/>
          </p:nvPr>
        </p:nvSpPr>
        <p:spPr>
          <a:xfrm>
            <a:off x="1124323" y="2008339"/>
            <a:ext cx="2001014" cy="2072345"/>
          </a:xfrm>
          <a:prstGeom prst="rect">
            <a:avLst/>
          </a:prstGeom>
          <a:noFill/>
          <a:ln>
            <a:noFill/>
          </a:ln>
        </p:spPr>
      </p:sp>
      <p:sp>
        <p:nvSpPr>
          <p:cNvPr id="168" name="Google Shape;168;p43"/>
          <p:cNvSpPr/>
          <p:nvPr>
            <p:ph idx="3" type="pic"/>
          </p:nvPr>
        </p:nvSpPr>
        <p:spPr>
          <a:xfrm>
            <a:off x="1124323" y="4314811"/>
            <a:ext cx="2001014" cy="2072345"/>
          </a:xfrm>
          <a:prstGeom prst="rect">
            <a:avLst/>
          </a:prstGeom>
          <a:noFill/>
          <a:ln>
            <a:noFill/>
          </a:ln>
        </p:spPr>
      </p:sp>
      <p:sp>
        <p:nvSpPr>
          <p:cNvPr id="169" name="Google Shape;169;p43"/>
          <p:cNvSpPr/>
          <p:nvPr>
            <p:ph idx="4" type="pic"/>
          </p:nvPr>
        </p:nvSpPr>
        <p:spPr>
          <a:xfrm>
            <a:off x="6096000" y="2008339"/>
            <a:ext cx="2001014" cy="2072345"/>
          </a:xfrm>
          <a:prstGeom prst="rect">
            <a:avLst/>
          </a:prstGeom>
          <a:noFill/>
          <a:ln>
            <a:noFill/>
          </a:ln>
        </p:spPr>
      </p:sp>
      <p:sp>
        <p:nvSpPr>
          <p:cNvPr id="170" name="Google Shape;170;p43"/>
          <p:cNvSpPr/>
          <p:nvPr>
            <p:ph idx="5" type="pic"/>
          </p:nvPr>
        </p:nvSpPr>
        <p:spPr>
          <a:xfrm>
            <a:off x="6096000" y="4314811"/>
            <a:ext cx="2001014" cy="207234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pos="38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Infographic">
  <p:cSld name="Blank Infographic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6_Title Slide">
  <p:cSld name="46_Title Slide"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45"/>
          <p:cNvSpPr/>
          <p:nvPr>
            <p:ph idx="2" type="pic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7_Title Slide">
  <p:cSld name="87_Title Slide"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46"/>
          <p:cNvSpPr/>
          <p:nvPr>
            <p:ph idx="2" type="pic"/>
          </p:nvPr>
        </p:nvSpPr>
        <p:spPr>
          <a:xfrm>
            <a:off x="947501" y="2046533"/>
            <a:ext cx="998681" cy="988927"/>
          </a:xfrm>
          <a:prstGeom prst="rect">
            <a:avLst/>
          </a:prstGeom>
          <a:noFill/>
          <a:ln>
            <a:noFill/>
          </a:ln>
        </p:spPr>
      </p:sp>
      <p:sp>
        <p:nvSpPr>
          <p:cNvPr id="176" name="Google Shape;176;p46"/>
          <p:cNvSpPr/>
          <p:nvPr>
            <p:ph idx="3" type="pic"/>
          </p:nvPr>
        </p:nvSpPr>
        <p:spPr>
          <a:xfrm>
            <a:off x="947500" y="3035461"/>
            <a:ext cx="998681" cy="964324"/>
          </a:xfrm>
          <a:prstGeom prst="rect">
            <a:avLst/>
          </a:prstGeom>
          <a:noFill/>
          <a:ln>
            <a:noFill/>
          </a:ln>
        </p:spPr>
      </p:sp>
      <p:sp>
        <p:nvSpPr>
          <p:cNvPr id="177" name="Google Shape;177;p46"/>
          <p:cNvSpPr/>
          <p:nvPr>
            <p:ph idx="4" type="pic"/>
          </p:nvPr>
        </p:nvSpPr>
        <p:spPr>
          <a:xfrm>
            <a:off x="947501" y="3975181"/>
            <a:ext cx="998681" cy="988927"/>
          </a:xfrm>
          <a:prstGeom prst="rect">
            <a:avLst/>
          </a:prstGeom>
          <a:noFill/>
          <a:ln>
            <a:noFill/>
          </a:ln>
        </p:spPr>
      </p:sp>
      <p:sp>
        <p:nvSpPr>
          <p:cNvPr id="178" name="Google Shape;178;p46"/>
          <p:cNvSpPr/>
          <p:nvPr>
            <p:ph idx="5" type="pic"/>
          </p:nvPr>
        </p:nvSpPr>
        <p:spPr>
          <a:xfrm>
            <a:off x="947500" y="4964109"/>
            <a:ext cx="998681" cy="964324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ransition spd="slow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pos="2904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Slide">
  <p:cSld name="3_Title Slide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pos="2952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Slide">
  <p:cSld name="4_Title Slide"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pos="792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Slide">
  <p:cSld name="5_Title Slide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pos="79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nstruction Page 4">
  <p:cSld name="1_Construction Page 4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6"/>
          <p:cNvSpPr/>
          <p:nvPr>
            <p:ph idx="2" type="pic"/>
          </p:nvPr>
        </p:nvSpPr>
        <p:spPr>
          <a:xfrm>
            <a:off x="6825511" y="526774"/>
            <a:ext cx="4240695" cy="5804452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7_Title Slide">
  <p:cSld name="97_Title Slide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5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839712" y="1940843"/>
            <a:ext cx="3014088" cy="3014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5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338200" y="1940843"/>
            <a:ext cx="3014088" cy="3014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5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962980" y="1527456"/>
            <a:ext cx="4266040" cy="3977256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51"/>
          <p:cNvSpPr/>
          <p:nvPr>
            <p:ph idx="2" type="pic"/>
          </p:nvPr>
        </p:nvSpPr>
        <p:spPr>
          <a:xfrm>
            <a:off x="4537348" y="2534024"/>
            <a:ext cx="3130464" cy="1852705"/>
          </a:xfrm>
          <a:prstGeom prst="rect">
            <a:avLst/>
          </a:prstGeom>
          <a:noFill/>
          <a:ln>
            <a:noFill/>
          </a:ln>
        </p:spPr>
      </p:sp>
      <p:sp>
        <p:nvSpPr>
          <p:cNvPr id="188" name="Google Shape;188;p51"/>
          <p:cNvSpPr/>
          <p:nvPr>
            <p:ph idx="3" type="pic"/>
          </p:nvPr>
        </p:nvSpPr>
        <p:spPr>
          <a:xfrm>
            <a:off x="2732338" y="2726763"/>
            <a:ext cx="1732085" cy="1404471"/>
          </a:xfrm>
          <a:prstGeom prst="rect">
            <a:avLst/>
          </a:prstGeom>
          <a:noFill/>
          <a:ln>
            <a:noFill/>
          </a:ln>
        </p:spPr>
      </p:sp>
      <p:sp>
        <p:nvSpPr>
          <p:cNvPr id="189" name="Google Shape;189;p51"/>
          <p:cNvSpPr/>
          <p:nvPr>
            <p:ph idx="4" type="pic"/>
          </p:nvPr>
        </p:nvSpPr>
        <p:spPr>
          <a:xfrm>
            <a:off x="7740737" y="2726764"/>
            <a:ext cx="1702592" cy="1404471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ransition spd="slow">
    <p:fade thruBlk="1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ockUp7">
  <p:cSld name="MockUp7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" name="Google Shape;191;p52"/>
          <p:cNvGrpSpPr/>
          <p:nvPr/>
        </p:nvGrpSpPr>
        <p:grpSpPr>
          <a:xfrm>
            <a:off x="6628477" y="2593621"/>
            <a:ext cx="5176696" cy="2707424"/>
            <a:chOff x="2844800" y="1304396"/>
            <a:chExt cx="2803525" cy="1466250"/>
          </a:xfrm>
        </p:grpSpPr>
        <p:grpSp>
          <p:nvGrpSpPr>
            <p:cNvPr id="192" name="Google Shape;192;p52"/>
            <p:cNvGrpSpPr/>
            <p:nvPr/>
          </p:nvGrpSpPr>
          <p:grpSpPr>
            <a:xfrm>
              <a:off x="3209925" y="1304396"/>
              <a:ext cx="2073275" cy="1397000"/>
              <a:chOff x="4843457" y="992546"/>
              <a:chExt cx="2073275" cy="1397000"/>
            </a:xfrm>
          </p:grpSpPr>
          <p:sp>
            <p:nvSpPr>
              <p:cNvPr id="193" name="Google Shape;193;p52"/>
              <p:cNvSpPr/>
              <p:nvPr/>
            </p:nvSpPr>
            <p:spPr>
              <a:xfrm>
                <a:off x="4843457" y="992546"/>
                <a:ext cx="2073275" cy="1397000"/>
              </a:xfrm>
              <a:custGeom>
                <a:rect b="b" l="l" r="r" t="t"/>
                <a:pathLst>
                  <a:path extrusionOk="0" h="772" w="1146">
                    <a:moveTo>
                      <a:pt x="1146" y="737"/>
                    </a:moveTo>
                    <a:cubicBezTo>
                      <a:pt x="1146" y="756"/>
                      <a:pt x="1134" y="772"/>
                      <a:pt x="1120" y="772"/>
                    </a:cubicBezTo>
                    <a:cubicBezTo>
                      <a:pt x="26" y="772"/>
                      <a:pt x="26" y="772"/>
                      <a:pt x="26" y="772"/>
                    </a:cubicBezTo>
                    <a:cubicBezTo>
                      <a:pt x="12" y="772"/>
                      <a:pt x="0" y="756"/>
                      <a:pt x="0" y="73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2" y="0"/>
                      <a:pt x="26" y="0"/>
                    </a:cubicBezTo>
                    <a:cubicBezTo>
                      <a:pt x="1120" y="0"/>
                      <a:pt x="1120" y="0"/>
                      <a:pt x="1120" y="0"/>
                    </a:cubicBezTo>
                    <a:cubicBezTo>
                      <a:pt x="1134" y="0"/>
                      <a:pt x="1146" y="16"/>
                      <a:pt x="1146" y="35"/>
                    </a:cubicBezTo>
                    <a:cubicBezTo>
                      <a:pt x="1146" y="737"/>
                      <a:pt x="1146" y="737"/>
                      <a:pt x="1146" y="737"/>
                    </a:cubicBezTo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2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94" name="Google Shape;194;p52"/>
              <p:cNvSpPr/>
              <p:nvPr/>
            </p:nvSpPr>
            <p:spPr>
              <a:xfrm>
                <a:off x="4926007" y="1068746"/>
                <a:ext cx="1914525" cy="11811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2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95" name="Google Shape;195;p52"/>
              <p:cNvSpPr/>
              <p:nvPr/>
            </p:nvSpPr>
            <p:spPr>
              <a:xfrm>
                <a:off x="4936351" y="1068746"/>
                <a:ext cx="1901825" cy="1089025"/>
              </a:xfrm>
              <a:custGeom>
                <a:rect b="b" l="l" r="r" t="t"/>
                <a:pathLst>
                  <a:path extrusionOk="0" h="686" w="1198">
                    <a:moveTo>
                      <a:pt x="1198" y="0"/>
                    </a:moveTo>
                    <a:lnTo>
                      <a:pt x="0" y="0"/>
                    </a:lnTo>
                    <a:lnTo>
                      <a:pt x="1198" y="686"/>
                    </a:lnTo>
                    <a:lnTo>
                      <a:pt x="1198" y="0"/>
                    </a:lnTo>
                    <a:close/>
                  </a:path>
                </a:pathLst>
              </a:custGeom>
              <a:solidFill>
                <a:schemeClr val="lt1">
                  <a:alpha val="22745"/>
                </a:schemeClr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2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196" name="Google Shape;196;p52"/>
            <p:cNvGrpSpPr/>
            <p:nvPr/>
          </p:nvGrpSpPr>
          <p:grpSpPr>
            <a:xfrm>
              <a:off x="2844800" y="2648409"/>
              <a:ext cx="2803525" cy="122237"/>
              <a:chOff x="4462463" y="2425701"/>
              <a:chExt cx="2803525" cy="122237"/>
            </a:xfrm>
          </p:grpSpPr>
          <p:sp>
            <p:nvSpPr>
              <p:cNvPr id="197" name="Google Shape;197;p52"/>
              <p:cNvSpPr/>
              <p:nvPr/>
            </p:nvSpPr>
            <p:spPr>
              <a:xfrm>
                <a:off x="4462463" y="2481263"/>
                <a:ext cx="2800350" cy="66675"/>
              </a:xfrm>
              <a:custGeom>
                <a:rect b="b" l="l" r="r" t="t"/>
                <a:pathLst>
                  <a:path extrusionOk="0" h="37" w="1547">
                    <a:moveTo>
                      <a:pt x="10" y="5"/>
                    </a:moveTo>
                    <a:cubicBezTo>
                      <a:pt x="10" y="5"/>
                      <a:pt x="0" y="23"/>
                      <a:pt x="68" y="37"/>
                    </a:cubicBezTo>
                    <a:cubicBezTo>
                      <a:pt x="1487" y="37"/>
                      <a:pt x="1487" y="37"/>
                      <a:pt x="1487" y="37"/>
                    </a:cubicBezTo>
                    <a:cubicBezTo>
                      <a:pt x="1487" y="37"/>
                      <a:pt x="1534" y="34"/>
                      <a:pt x="1546" y="12"/>
                    </a:cubicBezTo>
                    <a:cubicBezTo>
                      <a:pt x="1547" y="0"/>
                      <a:pt x="1547" y="0"/>
                      <a:pt x="1547" y="0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2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98" name="Google Shape;198;p52"/>
              <p:cNvSpPr/>
              <p:nvPr/>
            </p:nvSpPr>
            <p:spPr>
              <a:xfrm>
                <a:off x="4478338" y="2425701"/>
                <a:ext cx="2787650" cy="84138"/>
              </a:xfrm>
              <a:custGeom>
                <a:rect b="b" l="l" r="r" t="t"/>
                <a:pathLst>
                  <a:path extrusionOk="0" h="47" w="1540">
                    <a:moveTo>
                      <a:pt x="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" y="47"/>
                      <a:pt x="16" y="43"/>
                      <a:pt x="16" y="43"/>
                    </a:cubicBezTo>
                    <a:cubicBezTo>
                      <a:pt x="1522" y="43"/>
                      <a:pt x="1522" y="43"/>
                      <a:pt x="1522" y="43"/>
                    </a:cubicBezTo>
                    <a:cubicBezTo>
                      <a:pt x="1540" y="45"/>
                      <a:pt x="1538" y="40"/>
                      <a:pt x="1538" y="40"/>
                    </a:cubicBezTo>
                    <a:cubicBezTo>
                      <a:pt x="1538" y="0"/>
                      <a:pt x="1538" y="0"/>
                      <a:pt x="153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adFill>
                <a:gsLst>
                  <a:gs pos="0">
                    <a:srgbClr val="A5A5A5"/>
                  </a:gs>
                  <a:gs pos="6000">
                    <a:srgbClr val="D8D8D8"/>
                  </a:gs>
                  <a:gs pos="42000">
                    <a:srgbClr val="BFBFBF"/>
                  </a:gs>
                  <a:gs pos="100000">
                    <a:srgbClr val="BFBFBF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2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99" name="Google Shape;199;p52"/>
              <p:cNvSpPr/>
              <p:nvPr/>
            </p:nvSpPr>
            <p:spPr>
              <a:xfrm>
                <a:off x="5672138" y="2425701"/>
                <a:ext cx="392113" cy="44450"/>
              </a:xfrm>
              <a:custGeom>
                <a:rect b="b" l="l" r="r" t="t"/>
                <a:pathLst>
                  <a:path extrusionOk="0" h="25" w="217">
                    <a:moveTo>
                      <a:pt x="20" y="22"/>
                    </a:moveTo>
                    <a:cubicBezTo>
                      <a:pt x="198" y="22"/>
                      <a:pt x="198" y="22"/>
                      <a:pt x="198" y="22"/>
                    </a:cubicBezTo>
                    <a:cubicBezTo>
                      <a:pt x="198" y="22"/>
                      <a:pt x="217" y="25"/>
                      <a:pt x="2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20"/>
                      <a:pt x="20" y="22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2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sp>
        <p:nvSpPr>
          <p:cNvPr id="200" name="Google Shape;200;p52"/>
          <p:cNvSpPr/>
          <p:nvPr>
            <p:ph idx="2" type="pic"/>
          </p:nvPr>
        </p:nvSpPr>
        <p:spPr>
          <a:xfrm>
            <a:off x="7469856" y="2729569"/>
            <a:ext cx="3515644" cy="2185331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9_Custom Layout">
  <p:cSld name="29_Custom Layout"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5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894210" y="1037359"/>
            <a:ext cx="8486186" cy="56574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8_Big Image Placeholder">
  <p:cSld name="18_Big Image Placeholder"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Phone6_mockup_front_white.png" id="204" name="Google Shape;204;p5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777340" y="166260"/>
            <a:ext cx="6567055" cy="10276095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54"/>
          <p:cNvSpPr/>
          <p:nvPr>
            <p:ph idx="2" type="pic"/>
          </p:nvPr>
        </p:nvSpPr>
        <p:spPr>
          <a:xfrm>
            <a:off x="7065813" y="1773387"/>
            <a:ext cx="4017818" cy="7079668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5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074191" y="1773817"/>
            <a:ext cx="6052931" cy="4035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4_Title Slide">
  <p:cSld name="114_Title Slide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56"/>
          <p:cNvSpPr/>
          <p:nvPr>
            <p:ph idx="2" type="pic"/>
          </p:nvPr>
        </p:nvSpPr>
        <p:spPr>
          <a:xfrm>
            <a:off x="7273636" y="1330037"/>
            <a:ext cx="3297381" cy="4336472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7_Title Slide">
  <p:cSld name="127_Title Slide"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Google Shape;211;p5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188400" y="906154"/>
            <a:ext cx="3562727" cy="5037447"/>
          </a:xfrm>
          <a:prstGeom prst="rect">
            <a:avLst/>
          </a:prstGeom>
          <a:noFill/>
          <a:ln>
            <a:noFill/>
          </a:ln>
          <a:effectLst>
            <a:outerShdw blurRad="177800" rotWithShape="0" algn="tl" dir="2700000" dist="127000">
              <a:srgbClr val="000000">
                <a:alpha val="40000"/>
              </a:srgbClr>
            </a:outerShdw>
          </a:effectLst>
        </p:spPr>
      </p:pic>
      <p:sp>
        <p:nvSpPr>
          <p:cNvPr id="212" name="Google Shape;212;p57"/>
          <p:cNvSpPr/>
          <p:nvPr>
            <p:ph idx="2" type="pic"/>
          </p:nvPr>
        </p:nvSpPr>
        <p:spPr>
          <a:xfrm>
            <a:off x="7380254" y="1233055"/>
            <a:ext cx="3204619" cy="4322618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MockUp7">
  <p:cSld name="3_MockUp7"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:\DESIGN\GRAFICRIVER\MY CREATION\2016\01_Rockefeller Creative PowerPoint Template\macbookpro.png" id="214" name="Google Shape;214;p5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827654" y="1712913"/>
            <a:ext cx="6179271" cy="3522391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58"/>
          <p:cNvSpPr/>
          <p:nvPr>
            <p:ph idx="2" type="pic"/>
          </p:nvPr>
        </p:nvSpPr>
        <p:spPr>
          <a:xfrm>
            <a:off x="6799002" y="2020529"/>
            <a:ext cx="4173794" cy="2625214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MockUp7">
  <p:cSld name="4_MockUp7"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:\DESIGN\GRAFICRIVER\MY CREATION\2016\01_Rockefeller Creative PowerPoint Template\macbookpro.png" id="217" name="Google Shape;217;p5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096000" y="931248"/>
            <a:ext cx="8404992" cy="4791126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59"/>
          <p:cNvSpPr/>
          <p:nvPr>
            <p:ph idx="2" type="pic"/>
          </p:nvPr>
        </p:nvSpPr>
        <p:spPr>
          <a:xfrm>
            <a:off x="7366787" y="1297857"/>
            <a:ext cx="5744529" cy="361335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>
  <p:cSld name="Vertical Title and Text"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struction Page 5">
  <p:cSld name="Construction Page 5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7"/>
          <p:cNvSpPr/>
          <p:nvPr>
            <p:ph idx="2" type="pic"/>
          </p:nvPr>
        </p:nvSpPr>
        <p:spPr>
          <a:xfrm>
            <a:off x="5387248" y="-1"/>
            <a:ext cx="6804753" cy="613639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avel Page 37">
  <p:cSld name="Travel Page 37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61"/>
          <p:cNvSpPr/>
          <p:nvPr>
            <p:ph idx="2" type="pic"/>
          </p:nvPr>
        </p:nvSpPr>
        <p:spPr>
          <a:xfrm>
            <a:off x="3449782" y="-13854"/>
            <a:ext cx="8742218" cy="6871854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nstruction Page 13">
  <p:cSld name="3_Construction Page 13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pos="384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Custom Layout">
  <p:cSld name="4_Custom Layout"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63"/>
          <p:cNvSpPr/>
          <p:nvPr>
            <p:ph idx="2" type="pic"/>
          </p:nvPr>
        </p:nvSpPr>
        <p:spPr>
          <a:xfrm>
            <a:off x="646650" y="2405414"/>
            <a:ext cx="2342211" cy="2072345"/>
          </a:xfrm>
          <a:prstGeom prst="rect">
            <a:avLst/>
          </a:prstGeom>
          <a:noFill/>
          <a:ln>
            <a:noFill/>
          </a:ln>
        </p:spPr>
      </p:sp>
      <p:sp>
        <p:nvSpPr>
          <p:cNvPr id="225" name="Google Shape;225;p63"/>
          <p:cNvSpPr/>
          <p:nvPr>
            <p:ph idx="3" type="pic"/>
          </p:nvPr>
        </p:nvSpPr>
        <p:spPr>
          <a:xfrm>
            <a:off x="3503581" y="2405414"/>
            <a:ext cx="2342211" cy="2072345"/>
          </a:xfrm>
          <a:prstGeom prst="rect">
            <a:avLst/>
          </a:prstGeom>
          <a:noFill/>
          <a:ln>
            <a:noFill/>
          </a:ln>
        </p:spPr>
      </p:sp>
      <p:sp>
        <p:nvSpPr>
          <p:cNvPr id="226" name="Google Shape;226;p63"/>
          <p:cNvSpPr/>
          <p:nvPr>
            <p:ph idx="4" type="pic"/>
          </p:nvPr>
        </p:nvSpPr>
        <p:spPr>
          <a:xfrm>
            <a:off x="6360512" y="2405414"/>
            <a:ext cx="2342211" cy="2072345"/>
          </a:xfrm>
          <a:prstGeom prst="rect">
            <a:avLst/>
          </a:prstGeom>
          <a:noFill/>
          <a:ln>
            <a:noFill/>
          </a:ln>
        </p:spPr>
      </p:sp>
      <p:sp>
        <p:nvSpPr>
          <p:cNvPr id="227" name="Google Shape;227;p63"/>
          <p:cNvSpPr/>
          <p:nvPr>
            <p:ph idx="5" type="pic"/>
          </p:nvPr>
        </p:nvSpPr>
        <p:spPr>
          <a:xfrm>
            <a:off x="9217443" y="2392827"/>
            <a:ext cx="2342211" cy="207234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pos="3840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MockUp7">
  <p:cSld name="2_MockUp7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64"/>
          <p:cNvSpPr/>
          <p:nvPr>
            <p:ph idx="2" type="pic"/>
          </p:nvPr>
        </p:nvSpPr>
        <p:spPr>
          <a:xfrm>
            <a:off x="7505700" y="1869742"/>
            <a:ext cx="2498725" cy="327534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8_Title Slide">
  <p:cSld name="128_Title Slide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nstruction Page 5">
  <p:cSld name="1_Construction Page 5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8"/>
          <p:cNvSpPr/>
          <p:nvPr>
            <p:ph idx="2" type="pic"/>
          </p:nvPr>
        </p:nvSpPr>
        <p:spPr>
          <a:xfrm>
            <a:off x="0" y="0"/>
            <a:ext cx="6804753" cy="613639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struction Page 6">
  <p:cSld name="Construction Page 6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"/>
          <p:cNvSpPr/>
          <p:nvPr>
            <p:ph idx="2" type="pic"/>
          </p:nvPr>
        </p:nvSpPr>
        <p:spPr>
          <a:xfrm>
            <a:off x="242371" y="220337"/>
            <a:ext cx="11688896" cy="320866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nstruction Page 6">
  <p:cSld name="1_Construction Page 6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/>
          <p:nvPr>
            <p:ph idx="2" type="pic"/>
          </p:nvPr>
        </p:nvSpPr>
        <p:spPr>
          <a:xfrm>
            <a:off x="242371" y="3429000"/>
            <a:ext cx="11688896" cy="320866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4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20" Type="http://schemas.openxmlformats.org/officeDocument/2006/relationships/slideLayout" Target="../slideLayouts/slideLayout20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65" Type="http://schemas.openxmlformats.org/officeDocument/2006/relationships/theme" Target="../theme/theme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60" Type="http://schemas.openxmlformats.org/officeDocument/2006/relationships/slideLayout" Target="../slideLayouts/slideLayout60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29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11.xml"/><Relationship Id="rId5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10.xml"/><Relationship Id="rId54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13.xml"/><Relationship Id="rId5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12.xml"/><Relationship Id="rId56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15.xml"/><Relationship Id="rId5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14.xml"/><Relationship Id="rId58" Type="http://schemas.openxmlformats.org/officeDocument/2006/relationships/slideLayout" Target="../slideLayouts/slideLayout5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  <p:sldLayoutId id="2147483693" r:id="rId46"/>
    <p:sldLayoutId id="2147483694" r:id="rId47"/>
    <p:sldLayoutId id="2147483695" r:id="rId48"/>
    <p:sldLayoutId id="2147483696" r:id="rId49"/>
    <p:sldLayoutId id="2147483697" r:id="rId50"/>
    <p:sldLayoutId id="2147483698" r:id="rId51"/>
    <p:sldLayoutId id="2147483699" r:id="rId52"/>
    <p:sldLayoutId id="2147483700" r:id="rId53"/>
    <p:sldLayoutId id="2147483701" r:id="rId54"/>
    <p:sldLayoutId id="2147483702" r:id="rId55"/>
    <p:sldLayoutId id="2147483703" r:id="rId56"/>
    <p:sldLayoutId id="2147483704" r:id="rId57"/>
    <p:sldLayoutId id="2147483705" r:id="rId58"/>
    <p:sldLayoutId id="2147483706" r:id="rId59"/>
    <p:sldLayoutId id="2147483707" r:id="rId60"/>
    <p:sldLayoutId id="2147483708" r:id="rId61"/>
    <p:sldLayoutId id="2147483709" r:id="rId62"/>
    <p:sldLayoutId id="2147483710" r:id="rId63"/>
    <p:sldLayoutId id="2147483711" r:id="rId6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8.png"/><Relationship Id="rId4" Type="http://schemas.openxmlformats.org/officeDocument/2006/relationships/image" Target="../media/image16.png"/><Relationship Id="rId5" Type="http://schemas.openxmlformats.org/officeDocument/2006/relationships/image" Target="../media/image19.png"/><Relationship Id="rId6" Type="http://schemas.openxmlformats.org/officeDocument/2006/relationships/image" Target="../media/image1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6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806" l="0" r="0" t="7798"/>
          <a:stretch/>
        </p:blipFill>
        <p:spPr>
          <a:xfrm>
            <a:off x="1" y="0"/>
            <a:ext cx="12192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66"/>
          <p:cNvSpPr/>
          <p:nvPr/>
        </p:nvSpPr>
        <p:spPr>
          <a:xfrm>
            <a:off x="3942725" y="1266483"/>
            <a:ext cx="4325100" cy="4325100"/>
          </a:xfrm>
          <a:prstGeom prst="rect">
            <a:avLst/>
          </a:prstGeom>
          <a:solidFill>
            <a:srgbClr val="FFC000">
              <a:alpha val="89800"/>
            </a:srgbClr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37" name="Google Shape;237;p66"/>
          <p:cNvSpPr/>
          <p:nvPr/>
        </p:nvSpPr>
        <p:spPr>
          <a:xfrm>
            <a:off x="4179621" y="1512621"/>
            <a:ext cx="3832800" cy="3832800"/>
          </a:xfrm>
          <a:prstGeom prst="rect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38" name="Google Shape;238;p66"/>
          <p:cNvSpPr txBox="1"/>
          <p:nvPr/>
        </p:nvSpPr>
        <p:spPr>
          <a:xfrm>
            <a:off x="3896532" y="4067244"/>
            <a:ext cx="43989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16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TERMÉK PALETTA</a:t>
            </a:r>
            <a:endParaRPr b="1" sz="16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16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BEMUTATÓ</a:t>
            </a:r>
            <a:endParaRPr b="1" sz="16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39" name="Google Shape;239;p66"/>
          <p:cNvCxnSpPr/>
          <p:nvPr/>
        </p:nvCxnSpPr>
        <p:spPr>
          <a:xfrm>
            <a:off x="4466117" y="3832727"/>
            <a:ext cx="33495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40" name="Google Shape;240;p66"/>
          <p:cNvSpPr/>
          <p:nvPr/>
        </p:nvSpPr>
        <p:spPr>
          <a:xfrm>
            <a:off x="4461847" y="2205765"/>
            <a:ext cx="32928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5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POLYROADS</a:t>
            </a:r>
            <a:endParaRPr sz="400"/>
          </a:p>
        </p:txBody>
      </p:sp>
      <p:sp>
        <p:nvSpPr>
          <p:cNvPr id="241" name="Google Shape;241;p66"/>
          <p:cNvSpPr txBox="1"/>
          <p:nvPr/>
        </p:nvSpPr>
        <p:spPr>
          <a:xfrm>
            <a:off x="3896532" y="3091573"/>
            <a:ext cx="43989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POLIMER MEGOLDÁSOK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p6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737" r="1737" t="0"/>
          <a:stretch/>
        </p:blipFill>
        <p:spPr>
          <a:xfrm>
            <a:off x="6234546" y="265198"/>
            <a:ext cx="2743199" cy="30572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67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2669" l="0" r="0" t="2660"/>
          <a:stretch/>
        </p:blipFill>
        <p:spPr>
          <a:xfrm>
            <a:off x="9199419" y="265198"/>
            <a:ext cx="2743201" cy="30572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67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4413" r="4404" t="0"/>
          <a:stretch/>
        </p:blipFill>
        <p:spPr>
          <a:xfrm>
            <a:off x="6234546" y="3535566"/>
            <a:ext cx="2743201" cy="30572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67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0" l="4220" r="4229" t="0"/>
          <a:stretch/>
        </p:blipFill>
        <p:spPr>
          <a:xfrm>
            <a:off x="9199419" y="3535566"/>
            <a:ext cx="2743199" cy="3057236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67"/>
          <p:cNvSpPr txBox="1"/>
          <p:nvPr/>
        </p:nvSpPr>
        <p:spPr>
          <a:xfrm>
            <a:off x="951141" y="4133202"/>
            <a:ext cx="4816500" cy="17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Polimer ágyazat stabilizátor.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Polimerrel modifikált bitumen emulzió.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Pormegkötő, felületaktív anyag.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Térhálós polimerekből álló kompozit szigetelőanyag.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51" name="Google Shape;251;p67"/>
          <p:cNvSpPr txBox="1"/>
          <p:nvPr/>
        </p:nvSpPr>
        <p:spPr>
          <a:xfrm>
            <a:off x="953899" y="2265175"/>
            <a:ext cx="4349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id-ID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Magas minőségű. Költséghatékony.</a:t>
            </a:r>
            <a:endParaRPr b="1" i="1"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id-ID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Gyors. Anyagtakarékos.</a:t>
            </a:r>
            <a:endParaRPr b="1" i="1"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52" name="Google Shape;252;p67"/>
          <p:cNvCxnSpPr/>
          <p:nvPr/>
        </p:nvCxnSpPr>
        <p:spPr>
          <a:xfrm>
            <a:off x="1051157" y="3799357"/>
            <a:ext cx="10731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53" name="Google Shape;253;p67"/>
          <p:cNvSpPr/>
          <p:nvPr/>
        </p:nvSpPr>
        <p:spPr>
          <a:xfrm>
            <a:off x="6234546" y="2738272"/>
            <a:ext cx="2743200" cy="584100"/>
          </a:xfrm>
          <a:prstGeom prst="rect">
            <a:avLst/>
          </a:prstGeom>
          <a:solidFill>
            <a:schemeClr val="accent4">
              <a:alpha val="898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54" name="Google Shape;254;p67"/>
          <p:cNvSpPr/>
          <p:nvPr/>
        </p:nvSpPr>
        <p:spPr>
          <a:xfrm>
            <a:off x="9199419" y="2738272"/>
            <a:ext cx="2743200" cy="584100"/>
          </a:xfrm>
          <a:prstGeom prst="rect">
            <a:avLst/>
          </a:prstGeom>
          <a:solidFill>
            <a:schemeClr val="accent4">
              <a:alpha val="898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55" name="Google Shape;255;p67"/>
          <p:cNvSpPr/>
          <p:nvPr/>
        </p:nvSpPr>
        <p:spPr>
          <a:xfrm>
            <a:off x="6234546" y="6008640"/>
            <a:ext cx="2743200" cy="584100"/>
          </a:xfrm>
          <a:prstGeom prst="rect">
            <a:avLst/>
          </a:prstGeom>
          <a:solidFill>
            <a:schemeClr val="accent4">
              <a:alpha val="898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56" name="Google Shape;256;p67"/>
          <p:cNvSpPr/>
          <p:nvPr/>
        </p:nvSpPr>
        <p:spPr>
          <a:xfrm>
            <a:off x="9199419" y="6008640"/>
            <a:ext cx="2743200" cy="584100"/>
          </a:xfrm>
          <a:prstGeom prst="rect">
            <a:avLst/>
          </a:prstGeom>
          <a:solidFill>
            <a:schemeClr val="accent4">
              <a:alpha val="898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57" name="Google Shape;257;p67"/>
          <p:cNvSpPr/>
          <p:nvPr/>
        </p:nvSpPr>
        <p:spPr>
          <a:xfrm>
            <a:off x="7069602" y="2916300"/>
            <a:ext cx="1073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1200">
                <a:latin typeface="Oswald"/>
                <a:ea typeface="Oswald"/>
                <a:cs typeface="Oswald"/>
                <a:sym typeface="Oswald"/>
              </a:rPr>
              <a:t>SOILTECH</a:t>
            </a:r>
            <a:endParaRPr b="1" sz="1200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58" name="Google Shape;258;p67"/>
          <p:cNvSpPr/>
          <p:nvPr/>
        </p:nvSpPr>
        <p:spPr>
          <a:xfrm>
            <a:off x="9811037" y="2916297"/>
            <a:ext cx="1520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1200">
                <a:latin typeface="Oswald"/>
                <a:ea typeface="Oswald"/>
                <a:cs typeface="Oswald"/>
                <a:sym typeface="Oswald"/>
              </a:rPr>
              <a:t>ASPHALTECH</a:t>
            </a:r>
            <a:endParaRPr b="1" sz="1200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59" name="Google Shape;259;p67"/>
          <p:cNvSpPr/>
          <p:nvPr/>
        </p:nvSpPr>
        <p:spPr>
          <a:xfrm>
            <a:off x="7186806" y="6164029"/>
            <a:ext cx="8370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1200">
                <a:latin typeface="Oswald"/>
                <a:ea typeface="Oswald"/>
                <a:cs typeface="Oswald"/>
                <a:sym typeface="Oswald"/>
              </a:rPr>
              <a:t>POLYSEAL</a:t>
            </a:r>
            <a:endParaRPr b="1" sz="1200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60" name="Google Shape;260;p67"/>
          <p:cNvSpPr/>
          <p:nvPr/>
        </p:nvSpPr>
        <p:spPr>
          <a:xfrm>
            <a:off x="10034480" y="6164025"/>
            <a:ext cx="1073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1200">
                <a:latin typeface="Oswald"/>
                <a:ea typeface="Oswald"/>
                <a:cs typeface="Oswald"/>
                <a:sym typeface="Oswald"/>
              </a:rPr>
              <a:t>DUST-TECH</a:t>
            </a:r>
            <a:endParaRPr b="1" sz="1200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61" name="Google Shape;261;p67"/>
          <p:cNvSpPr/>
          <p:nvPr/>
        </p:nvSpPr>
        <p:spPr>
          <a:xfrm>
            <a:off x="951155" y="823975"/>
            <a:ext cx="37689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3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POLYROADS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3200">
                <a:solidFill>
                  <a:schemeClr val="accent4"/>
                </a:solidFill>
                <a:latin typeface="Oswald"/>
                <a:ea typeface="Oswald"/>
                <a:cs typeface="Oswald"/>
                <a:sym typeface="Oswald"/>
              </a:rPr>
              <a:t>TERMÉK PALETTA</a:t>
            </a:r>
            <a:endParaRPr/>
          </a:p>
        </p:txBody>
      </p:sp>
      <p:sp>
        <p:nvSpPr>
          <p:cNvPr id="262" name="Google Shape;262;p67"/>
          <p:cNvSpPr txBox="1"/>
          <p:nvPr/>
        </p:nvSpPr>
        <p:spPr>
          <a:xfrm>
            <a:off x="277273" y="6330940"/>
            <a:ext cx="19572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POLYROADS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Google Shape;268;p6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1490" r="28037" t="0"/>
          <a:stretch/>
        </p:blipFill>
        <p:spPr>
          <a:xfrm>
            <a:off x="376450" y="526775"/>
            <a:ext cx="6479999" cy="5804450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68"/>
          <p:cNvSpPr/>
          <p:nvPr/>
        </p:nvSpPr>
        <p:spPr>
          <a:xfrm>
            <a:off x="2574643" y="5696151"/>
            <a:ext cx="2085900" cy="634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0" name="Google Shape;270;p68"/>
          <p:cNvSpPr/>
          <p:nvPr/>
        </p:nvSpPr>
        <p:spPr>
          <a:xfrm>
            <a:off x="7224551" y="526775"/>
            <a:ext cx="38274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3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SOILTECH MK III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3200">
                <a:solidFill>
                  <a:schemeClr val="accent4"/>
                </a:solidFill>
                <a:latin typeface="Oswald"/>
                <a:ea typeface="Oswald"/>
                <a:cs typeface="Oswald"/>
                <a:sym typeface="Oswald"/>
              </a:rPr>
              <a:t>TALAJSTABILIZÁTOR</a:t>
            </a:r>
            <a:endParaRPr/>
          </a:p>
        </p:txBody>
      </p:sp>
      <p:sp>
        <p:nvSpPr>
          <p:cNvPr id="271" name="Google Shape;271;p68"/>
          <p:cNvSpPr txBox="1"/>
          <p:nvPr/>
        </p:nvSpPr>
        <p:spPr>
          <a:xfrm>
            <a:off x="7224546" y="3484016"/>
            <a:ext cx="4703100" cy="3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Polimer kötőanyag: a Polyroads zászlóshajója.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Út és egyéb ágyazatok stabilizálásához.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Terhelés hatására is rugalmas marad, nő a teherbírása.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Helyszíni adalékanyagokkal használható.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35-40%-al gyorsítja az építést, 20-30%-al csökkenti a költségeket.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Drasztikus, 98%-os CO2 kibocsátás csökkenés.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2" name="Google Shape;272;p68"/>
          <p:cNvSpPr txBox="1"/>
          <p:nvPr/>
        </p:nvSpPr>
        <p:spPr>
          <a:xfrm>
            <a:off x="7224545" y="1954124"/>
            <a:ext cx="408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id-ID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Nanotecnológiával gyártott polimer-elasztomer. Rendkívüli igénybevételekre tervezve.</a:t>
            </a:r>
            <a:endParaRPr/>
          </a:p>
        </p:txBody>
      </p:sp>
      <p:sp>
        <p:nvSpPr>
          <p:cNvPr id="273" name="Google Shape;273;p68"/>
          <p:cNvSpPr txBox="1"/>
          <p:nvPr/>
        </p:nvSpPr>
        <p:spPr>
          <a:xfrm>
            <a:off x="2572356" y="5859720"/>
            <a:ext cx="20859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SOILTECH MK III</a:t>
            </a:r>
            <a:endParaRPr/>
          </a:p>
        </p:txBody>
      </p:sp>
      <p:sp>
        <p:nvSpPr>
          <p:cNvPr id="274" name="Google Shape;274;p68"/>
          <p:cNvSpPr txBox="1"/>
          <p:nvPr/>
        </p:nvSpPr>
        <p:spPr>
          <a:xfrm>
            <a:off x="9970454" y="6330940"/>
            <a:ext cx="19572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POLYROADS</a:t>
            </a:r>
            <a:endParaRPr/>
          </a:p>
        </p:txBody>
      </p:sp>
      <p:cxnSp>
        <p:nvCxnSpPr>
          <p:cNvPr id="275" name="Google Shape;275;p68"/>
          <p:cNvCxnSpPr/>
          <p:nvPr/>
        </p:nvCxnSpPr>
        <p:spPr>
          <a:xfrm>
            <a:off x="7323697" y="3114900"/>
            <a:ext cx="10731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76" name="Google Shape;276;p68"/>
          <p:cNvSpPr/>
          <p:nvPr/>
        </p:nvSpPr>
        <p:spPr>
          <a:xfrm>
            <a:off x="2698202" y="5789983"/>
            <a:ext cx="1834200" cy="447300"/>
          </a:xfrm>
          <a:prstGeom prst="rect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Google Shape;281;p6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30954" r="16714" t="0"/>
          <a:stretch/>
        </p:blipFill>
        <p:spPr>
          <a:xfrm>
            <a:off x="5317311" y="526774"/>
            <a:ext cx="6480000" cy="5804452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69"/>
          <p:cNvSpPr/>
          <p:nvPr/>
        </p:nvSpPr>
        <p:spPr>
          <a:xfrm>
            <a:off x="300299" y="526775"/>
            <a:ext cx="41229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id-ID" sz="3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ASPHALTECH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3200">
                <a:solidFill>
                  <a:schemeClr val="accent4"/>
                </a:solidFill>
                <a:latin typeface="Oswald"/>
                <a:ea typeface="Oswald"/>
                <a:cs typeface="Oswald"/>
                <a:sym typeface="Oswald"/>
              </a:rPr>
              <a:t>ASZFALT KOPÓRÉTEG</a:t>
            </a:r>
            <a:endParaRPr/>
          </a:p>
        </p:txBody>
      </p:sp>
      <p:sp>
        <p:nvSpPr>
          <p:cNvPr id="283" name="Google Shape;283;p69"/>
          <p:cNvSpPr txBox="1"/>
          <p:nvPr/>
        </p:nvSpPr>
        <p:spPr>
          <a:xfrm>
            <a:off x="300306" y="3529541"/>
            <a:ext cx="4703100" cy="28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Bedolgozható nagygépek használata nélkül is.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Bármely nem műanyag adalékanyaggal alkalmazható.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Repedések és nyomvályúk kialakulásának esélye jelentősen csökken.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Meglévő aszfaltburkolatok javítása.  Előregyártott kátyújavító készlet.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Kisebb karbantartási igény. 15 év garancia.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84" name="Google Shape;284;p69"/>
          <p:cNvSpPr txBox="1"/>
          <p:nvPr/>
        </p:nvSpPr>
        <p:spPr>
          <a:xfrm>
            <a:off x="300305" y="1954124"/>
            <a:ext cx="408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id-ID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Polimerrel modifikált bitumen emulzió. Hideg keverés és bedolgozozás. Hosszú élettartam.</a:t>
            </a:r>
            <a:endParaRPr/>
          </a:p>
        </p:txBody>
      </p:sp>
      <p:sp>
        <p:nvSpPr>
          <p:cNvPr id="285" name="Google Shape;285;p69"/>
          <p:cNvSpPr txBox="1"/>
          <p:nvPr/>
        </p:nvSpPr>
        <p:spPr>
          <a:xfrm>
            <a:off x="300309" y="6330940"/>
            <a:ext cx="19572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POLYROADS</a:t>
            </a:r>
            <a:endParaRPr/>
          </a:p>
        </p:txBody>
      </p:sp>
      <p:cxnSp>
        <p:nvCxnSpPr>
          <p:cNvPr id="286" name="Google Shape;286;p69"/>
          <p:cNvCxnSpPr/>
          <p:nvPr/>
        </p:nvCxnSpPr>
        <p:spPr>
          <a:xfrm>
            <a:off x="399457" y="3114900"/>
            <a:ext cx="10731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87" name="Google Shape;287;p69"/>
          <p:cNvSpPr/>
          <p:nvPr/>
        </p:nvSpPr>
        <p:spPr>
          <a:xfrm>
            <a:off x="7514351" y="5696151"/>
            <a:ext cx="2085900" cy="634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88" name="Google Shape;288;p69"/>
          <p:cNvSpPr txBox="1"/>
          <p:nvPr/>
        </p:nvSpPr>
        <p:spPr>
          <a:xfrm>
            <a:off x="7514351" y="5859670"/>
            <a:ext cx="20859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ASPHALTECH</a:t>
            </a:r>
            <a:endParaRPr b="1" sz="14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89" name="Google Shape;289;p69"/>
          <p:cNvSpPr/>
          <p:nvPr/>
        </p:nvSpPr>
        <p:spPr>
          <a:xfrm>
            <a:off x="7640217" y="5789983"/>
            <a:ext cx="1834200" cy="447300"/>
          </a:xfrm>
          <a:prstGeom prst="rect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7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9978" r="28130" t="0"/>
          <a:stretch/>
        </p:blipFill>
        <p:spPr>
          <a:xfrm>
            <a:off x="356878" y="526774"/>
            <a:ext cx="6480000" cy="5804453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70"/>
          <p:cNvSpPr/>
          <p:nvPr/>
        </p:nvSpPr>
        <p:spPr>
          <a:xfrm>
            <a:off x="2553918" y="5696426"/>
            <a:ext cx="2085900" cy="634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7" name="Google Shape;297;p70"/>
          <p:cNvSpPr/>
          <p:nvPr/>
        </p:nvSpPr>
        <p:spPr>
          <a:xfrm>
            <a:off x="7224551" y="526775"/>
            <a:ext cx="39747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id-ID" sz="3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POLYSEAL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3200">
                <a:solidFill>
                  <a:schemeClr val="accent4"/>
                </a:solidFill>
                <a:latin typeface="Oswald"/>
                <a:ea typeface="Oswald"/>
                <a:cs typeface="Oswald"/>
                <a:sym typeface="Oswald"/>
              </a:rPr>
              <a:t>BEVONATSZIGETELÉS</a:t>
            </a:r>
            <a:endParaRPr/>
          </a:p>
        </p:txBody>
      </p:sp>
      <p:sp>
        <p:nvSpPr>
          <p:cNvPr id="298" name="Google Shape;298;p70"/>
          <p:cNvSpPr txBox="1"/>
          <p:nvPr/>
        </p:nvSpPr>
        <p:spPr>
          <a:xfrm>
            <a:off x="7224546" y="3529816"/>
            <a:ext cx="4703100" cy="28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Kerti tavak, medencék, víztározók, és tetők szigetelésére.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Könnyen felhordható, permetezhető.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Élővilágra nem ártalmas, környezetbarát.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Sérülés esetén javítható.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Gyors, költséghatékony megoldás.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10 év garancia.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9" name="Google Shape;299;p70"/>
          <p:cNvSpPr txBox="1"/>
          <p:nvPr/>
        </p:nvSpPr>
        <p:spPr>
          <a:xfrm>
            <a:off x="7224545" y="1954124"/>
            <a:ext cx="4083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id-ID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Csúcstechnológiás szigetelőanyag. Rendkívül rugalmas. Lúg, sav, UV, és tűzálló.</a:t>
            </a:r>
            <a:endParaRPr/>
          </a:p>
        </p:txBody>
      </p:sp>
      <p:sp>
        <p:nvSpPr>
          <p:cNvPr id="300" name="Google Shape;300;p70"/>
          <p:cNvSpPr txBox="1"/>
          <p:nvPr/>
        </p:nvSpPr>
        <p:spPr>
          <a:xfrm>
            <a:off x="2553918" y="5859945"/>
            <a:ext cx="20859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POLYSEAL</a:t>
            </a:r>
            <a:endParaRPr/>
          </a:p>
        </p:txBody>
      </p:sp>
      <p:sp>
        <p:nvSpPr>
          <p:cNvPr id="301" name="Google Shape;301;p70"/>
          <p:cNvSpPr txBox="1"/>
          <p:nvPr/>
        </p:nvSpPr>
        <p:spPr>
          <a:xfrm>
            <a:off x="9970454" y="6330940"/>
            <a:ext cx="19572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POLYROADS</a:t>
            </a:r>
            <a:endParaRPr/>
          </a:p>
        </p:txBody>
      </p:sp>
      <p:cxnSp>
        <p:nvCxnSpPr>
          <p:cNvPr id="302" name="Google Shape;302;p70"/>
          <p:cNvCxnSpPr/>
          <p:nvPr/>
        </p:nvCxnSpPr>
        <p:spPr>
          <a:xfrm>
            <a:off x="7323697" y="3114900"/>
            <a:ext cx="10731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03" name="Google Shape;303;p70"/>
          <p:cNvSpPr/>
          <p:nvPr/>
        </p:nvSpPr>
        <p:spPr>
          <a:xfrm>
            <a:off x="2677477" y="5790258"/>
            <a:ext cx="1834200" cy="447300"/>
          </a:xfrm>
          <a:prstGeom prst="rect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Google Shape;308;p7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1321" r="27571" t="0"/>
          <a:stretch/>
        </p:blipFill>
        <p:spPr>
          <a:xfrm>
            <a:off x="5374936" y="526774"/>
            <a:ext cx="6479999" cy="5804453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71"/>
          <p:cNvSpPr/>
          <p:nvPr/>
        </p:nvSpPr>
        <p:spPr>
          <a:xfrm>
            <a:off x="282630" y="537578"/>
            <a:ext cx="34047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id-ID" sz="3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DUST-TECH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3200">
                <a:solidFill>
                  <a:schemeClr val="accent4"/>
                </a:solidFill>
                <a:latin typeface="Oswald"/>
                <a:ea typeface="Oswald"/>
                <a:cs typeface="Oswald"/>
                <a:sym typeface="Oswald"/>
              </a:rPr>
              <a:t>PORMEGKÖTŐ</a:t>
            </a:r>
            <a:endParaRPr/>
          </a:p>
        </p:txBody>
      </p:sp>
      <p:sp>
        <p:nvSpPr>
          <p:cNvPr id="310" name="Google Shape;310;p71"/>
          <p:cNvSpPr txBox="1"/>
          <p:nvPr/>
        </p:nvSpPr>
        <p:spPr>
          <a:xfrm>
            <a:off x="282631" y="3233766"/>
            <a:ext cx="4703100" cy="28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10 mikron nagyságú részecskék egy folyékony műanyagban.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Megoldás a szálló por jelenlétére.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Kezelt felületen 5-30mm vastag kéreg alakul ki.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Bányaipari utakhoz, földutakhoz, halomban tárolt anyagokhoz.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Csökken a földutak karbantartási igénye.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3-12 hónapig terjedő garancia.</a:t>
            </a:r>
            <a:endParaRPr sz="1100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11" name="Google Shape;311;p71"/>
          <p:cNvSpPr txBox="1"/>
          <p:nvPr/>
        </p:nvSpPr>
        <p:spPr>
          <a:xfrm>
            <a:off x="282625" y="1964925"/>
            <a:ext cx="4329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id-ID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Felületaktív pormegkötés. Szél és vízálló. Sokoldalú felhasználhatóság.</a:t>
            </a:r>
            <a:endParaRPr/>
          </a:p>
        </p:txBody>
      </p:sp>
      <p:sp>
        <p:nvSpPr>
          <p:cNvPr id="312" name="Google Shape;312;p71"/>
          <p:cNvSpPr txBox="1"/>
          <p:nvPr/>
        </p:nvSpPr>
        <p:spPr>
          <a:xfrm>
            <a:off x="282634" y="6330940"/>
            <a:ext cx="19572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POLYROADS</a:t>
            </a:r>
            <a:endParaRPr/>
          </a:p>
        </p:txBody>
      </p:sp>
      <p:cxnSp>
        <p:nvCxnSpPr>
          <p:cNvPr id="313" name="Google Shape;313;p71"/>
          <p:cNvCxnSpPr/>
          <p:nvPr/>
        </p:nvCxnSpPr>
        <p:spPr>
          <a:xfrm>
            <a:off x="381782" y="2853250"/>
            <a:ext cx="10731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14" name="Google Shape;314;p71"/>
          <p:cNvSpPr/>
          <p:nvPr/>
        </p:nvSpPr>
        <p:spPr>
          <a:xfrm>
            <a:off x="7571976" y="5696126"/>
            <a:ext cx="2085900" cy="634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15" name="Google Shape;315;p71"/>
          <p:cNvSpPr txBox="1"/>
          <p:nvPr/>
        </p:nvSpPr>
        <p:spPr>
          <a:xfrm>
            <a:off x="7571976" y="5859645"/>
            <a:ext cx="20859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DUST-TECH</a:t>
            </a:r>
            <a:endParaRPr b="1" sz="14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16" name="Google Shape;316;p71"/>
          <p:cNvSpPr/>
          <p:nvPr/>
        </p:nvSpPr>
        <p:spPr>
          <a:xfrm>
            <a:off x="7697842" y="5789958"/>
            <a:ext cx="1834200" cy="447300"/>
          </a:xfrm>
          <a:prstGeom prst="rect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72"/>
          <p:cNvSpPr txBox="1"/>
          <p:nvPr/>
        </p:nvSpPr>
        <p:spPr>
          <a:xfrm>
            <a:off x="4719750" y="1185143"/>
            <a:ext cx="2752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 SoilTech-el stabilizált ágyazat vízáteresztő, de ha szükséges elkészíthető vízzáró formában is, amihez egy további aktivátort használunk.</a:t>
            </a:r>
            <a:endParaRPr/>
          </a:p>
        </p:txBody>
      </p:sp>
      <p:sp>
        <p:nvSpPr>
          <p:cNvPr id="322" name="Google Shape;322;p72"/>
          <p:cNvSpPr/>
          <p:nvPr/>
        </p:nvSpPr>
        <p:spPr>
          <a:xfrm>
            <a:off x="4719750" y="729225"/>
            <a:ext cx="1651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VÍZÁTERESZTŐ?</a:t>
            </a:r>
            <a:endParaRPr b="1"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cxnSp>
        <p:nvCxnSpPr>
          <p:cNvPr id="323" name="Google Shape;323;p72"/>
          <p:cNvCxnSpPr/>
          <p:nvPr/>
        </p:nvCxnSpPr>
        <p:spPr>
          <a:xfrm>
            <a:off x="4796154" y="1095061"/>
            <a:ext cx="25326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24" name="Google Shape;324;p72"/>
          <p:cNvSpPr txBox="1"/>
          <p:nvPr/>
        </p:nvSpPr>
        <p:spPr>
          <a:xfrm>
            <a:off x="4719750" y="2646489"/>
            <a:ext cx="2752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Útszakasz javítása esetén a SoilTech-el stabilizált ágyazat és az AsphalTech kopóréteg tökéletesen együttdolgozik a korábbi szakasszal.</a:t>
            </a:r>
            <a:endParaRPr/>
          </a:p>
        </p:txBody>
      </p:sp>
      <p:sp>
        <p:nvSpPr>
          <p:cNvPr id="325" name="Google Shape;325;p72"/>
          <p:cNvSpPr/>
          <p:nvPr/>
        </p:nvSpPr>
        <p:spPr>
          <a:xfrm>
            <a:off x="4719750" y="2190575"/>
            <a:ext cx="158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JAVÍTHATÓ?</a:t>
            </a:r>
            <a:endParaRPr b="1"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cxnSp>
        <p:nvCxnSpPr>
          <p:cNvPr id="326" name="Google Shape;326;p72"/>
          <p:cNvCxnSpPr/>
          <p:nvPr/>
        </p:nvCxnSpPr>
        <p:spPr>
          <a:xfrm>
            <a:off x="4796154" y="2556407"/>
            <a:ext cx="25326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27" name="Google Shape;327;p72"/>
          <p:cNvSpPr txBox="1"/>
          <p:nvPr/>
        </p:nvSpPr>
        <p:spPr>
          <a:xfrm>
            <a:off x="4719750" y="4107835"/>
            <a:ext cx="2752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 gyártás, szállítás és kivitelezési folyamatot tekintve 98%-al kevesebb a CO2 kibocsátás a hagyományos útépítéshez képest.</a:t>
            </a:r>
            <a:endParaRPr/>
          </a:p>
        </p:txBody>
      </p:sp>
      <p:sp>
        <p:nvSpPr>
          <p:cNvPr id="328" name="Google Shape;328;p72"/>
          <p:cNvSpPr/>
          <p:nvPr/>
        </p:nvSpPr>
        <p:spPr>
          <a:xfrm>
            <a:off x="4719750" y="3651925"/>
            <a:ext cx="1721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KÖRNYEZETBARÁT?</a:t>
            </a:r>
            <a:endParaRPr b="1"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cxnSp>
        <p:nvCxnSpPr>
          <p:cNvPr id="329" name="Google Shape;329;p72"/>
          <p:cNvCxnSpPr/>
          <p:nvPr/>
        </p:nvCxnSpPr>
        <p:spPr>
          <a:xfrm>
            <a:off x="4796154" y="4017753"/>
            <a:ext cx="21081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30" name="Google Shape;330;p72"/>
          <p:cNvSpPr txBox="1"/>
          <p:nvPr/>
        </p:nvSpPr>
        <p:spPr>
          <a:xfrm>
            <a:off x="4719750" y="5482266"/>
            <a:ext cx="2752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Magas talajvízállás esetén a stabilizált ágyazat vízzáró kiviteltben is elkészíthető, így megakadályozva a talajvízbe mosódást.</a:t>
            </a:r>
            <a:endParaRPr/>
          </a:p>
        </p:txBody>
      </p:sp>
      <p:sp>
        <p:nvSpPr>
          <p:cNvPr id="331" name="Google Shape;331;p72"/>
          <p:cNvSpPr/>
          <p:nvPr/>
        </p:nvSpPr>
        <p:spPr>
          <a:xfrm>
            <a:off x="4719750" y="5026350"/>
            <a:ext cx="1334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TALAJVÍZ?</a:t>
            </a:r>
            <a:endParaRPr b="1"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cxnSp>
        <p:nvCxnSpPr>
          <p:cNvPr id="332" name="Google Shape;332;p72"/>
          <p:cNvCxnSpPr/>
          <p:nvPr/>
        </p:nvCxnSpPr>
        <p:spPr>
          <a:xfrm>
            <a:off x="4796154" y="5392184"/>
            <a:ext cx="25326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33" name="Google Shape;333;p72"/>
          <p:cNvSpPr txBox="1"/>
          <p:nvPr/>
        </p:nvSpPr>
        <p:spPr>
          <a:xfrm>
            <a:off x="9875961" y="6330940"/>
            <a:ext cx="19572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POLYROADS</a:t>
            </a:r>
            <a:endParaRPr/>
          </a:p>
        </p:txBody>
      </p:sp>
      <p:pic>
        <p:nvPicPr>
          <p:cNvPr id="334" name="Google Shape;334;p7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35282" r="35285" t="0"/>
          <a:stretch/>
        </p:blipFill>
        <p:spPr>
          <a:xfrm>
            <a:off x="0" y="0"/>
            <a:ext cx="3588326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72"/>
          <p:cNvSpPr txBox="1"/>
          <p:nvPr/>
        </p:nvSpPr>
        <p:spPr>
          <a:xfrm>
            <a:off x="8357525" y="1185143"/>
            <a:ext cx="2752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Útfelújítást esetén az AsphalTech-ből vékony bevonatréteg készíthető, amely további 5-7 év élettartamot jelent.</a:t>
            </a:r>
            <a:endParaRPr/>
          </a:p>
        </p:txBody>
      </p:sp>
      <p:sp>
        <p:nvSpPr>
          <p:cNvPr id="336" name="Google Shape;336;p72"/>
          <p:cNvSpPr/>
          <p:nvPr/>
        </p:nvSpPr>
        <p:spPr>
          <a:xfrm>
            <a:off x="8357525" y="729225"/>
            <a:ext cx="18750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ÚTFELÚJÍTÁS?</a:t>
            </a:r>
            <a:endParaRPr b="1"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cxnSp>
        <p:nvCxnSpPr>
          <p:cNvPr id="337" name="Google Shape;337;p72"/>
          <p:cNvCxnSpPr/>
          <p:nvPr/>
        </p:nvCxnSpPr>
        <p:spPr>
          <a:xfrm>
            <a:off x="8433929" y="1095061"/>
            <a:ext cx="25326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38" name="Google Shape;338;p72"/>
          <p:cNvSpPr txBox="1"/>
          <p:nvPr/>
        </p:nvSpPr>
        <p:spPr>
          <a:xfrm>
            <a:off x="8357525" y="2646489"/>
            <a:ext cx="2752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 SoilTech-el stabilizált ágyazat széleskörűen felhasználható, bármilyen burkolat kiváló alapjaként szolgál.</a:t>
            </a:r>
            <a:endParaRPr/>
          </a:p>
        </p:txBody>
      </p:sp>
      <p:sp>
        <p:nvSpPr>
          <p:cNvPr id="339" name="Google Shape;339;p72"/>
          <p:cNvSpPr/>
          <p:nvPr/>
        </p:nvSpPr>
        <p:spPr>
          <a:xfrm>
            <a:off x="8357525" y="2190575"/>
            <a:ext cx="22917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TÉRKŐ VAGY REKORTÁN ALÁ?</a:t>
            </a:r>
            <a:endParaRPr b="1"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cxnSp>
        <p:nvCxnSpPr>
          <p:cNvPr id="340" name="Google Shape;340;p72"/>
          <p:cNvCxnSpPr/>
          <p:nvPr/>
        </p:nvCxnSpPr>
        <p:spPr>
          <a:xfrm>
            <a:off x="8433929" y="2556407"/>
            <a:ext cx="25326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41" name="Google Shape;341;p72"/>
          <p:cNvSpPr txBox="1"/>
          <p:nvPr/>
        </p:nvSpPr>
        <p:spPr>
          <a:xfrm>
            <a:off x="8357525" y="4107835"/>
            <a:ext cx="27525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Az AsphalTech burkolat fagyálló, minden időjárási viszonynak ellenáll.</a:t>
            </a:r>
            <a:endParaRPr/>
          </a:p>
        </p:txBody>
      </p:sp>
      <p:sp>
        <p:nvSpPr>
          <p:cNvPr id="342" name="Google Shape;342;p72"/>
          <p:cNvSpPr/>
          <p:nvPr/>
        </p:nvSpPr>
        <p:spPr>
          <a:xfrm>
            <a:off x="8357525" y="3651925"/>
            <a:ext cx="1651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FAGYÁLLÓ?</a:t>
            </a:r>
            <a:endParaRPr b="1"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cxnSp>
        <p:nvCxnSpPr>
          <p:cNvPr id="343" name="Google Shape;343;p72"/>
          <p:cNvCxnSpPr/>
          <p:nvPr/>
        </p:nvCxnSpPr>
        <p:spPr>
          <a:xfrm>
            <a:off x="8433929" y="4017753"/>
            <a:ext cx="21081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44" name="Google Shape;344;p72"/>
          <p:cNvSpPr txBox="1"/>
          <p:nvPr/>
        </p:nvSpPr>
        <p:spPr>
          <a:xfrm>
            <a:off x="8357525" y="5482266"/>
            <a:ext cx="2752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Felszíni burkolatok kötőanyagaként is alkalmazható. Pl. faültetéshez vízáteresztő kivitelben.</a:t>
            </a:r>
            <a:endParaRPr/>
          </a:p>
        </p:txBody>
      </p:sp>
      <p:sp>
        <p:nvSpPr>
          <p:cNvPr id="345" name="Google Shape;345;p72"/>
          <p:cNvSpPr/>
          <p:nvPr/>
        </p:nvSpPr>
        <p:spPr>
          <a:xfrm>
            <a:off x="8357525" y="5026350"/>
            <a:ext cx="1721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BURKOLAT?</a:t>
            </a:r>
            <a:endParaRPr b="1"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cxnSp>
        <p:nvCxnSpPr>
          <p:cNvPr id="346" name="Google Shape;346;p72"/>
          <p:cNvCxnSpPr/>
          <p:nvPr/>
        </p:nvCxnSpPr>
        <p:spPr>
          <a:xfrm>
            <a:off x="8433929" y="5392184"/>
            <a:ext cx="25326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73"/>
          <p:cNvSpPr/>
          <p:nvPr/>
        </p:nvSpPr>
        <p:spPr>
          <a:xfrm>
            <a:off x="1677672" y="2639775"/>
            <a:ext cx="91821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 sz="6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KÖSZÖNJÜK A</a:t>
            </a:r>
            <a:r>
              <a:rPr b="1" lang="id-ID" sz="6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b="1" lang="id-ID" sz="6000">
                <a:solidFill>
                  <a:srgbClr val="FFC000"/>
                </a:solidFill>
                <a:latin typeface="Oswald"/>
                <a:ea typeface="Oswald"/>
                <a:cs typeface="Oswald"/>
                <a:sym typeface="Oswald"/>
              </a:rPr>
              <a:t>FIGYELMET</a:t>
            </a:r>
            <a:endParaRPr/>
          </a:p>
        </p:txBody>
      </p:sp>
      <p:sp>
        <p:nvSpPr>
          <p:cNvPr id="352" name="Google Shape;352;p73"/>
          <p:cNvSpPr txBox="1"/>
          <p:nvPr/>
        </p:nvSpPr>
        <p:spPr>
          <a:xfrm>
            <a:off x="3896532" y="3910424"/>
            <a:ext cx="43989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-ID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 POLYROADS CSAPATA</a:t>
            </a:r>
            <a:endParaRPr/>
          </a:p>
        </p:txBody>
      </p:sp>
      <p:cxnSp>
        <p:nvCxnSpPr>
          <p:cNvPr id="353" name="Google Shape;353;p73"/>
          <p:cNvCxnSpPr/>
          <p:nvPr/>
        </p:nvCxnSpPr>
        <p:spPr>
          <a:xfrm>
            <a:off x="4421234" y="3722673"/>
            <a:ext cx="33495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