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59" r:id="rId6"/>
    <p:sldId id="260" r:id="rId7"/>
    <p:sldId id="267" r:id="rId8"/>
    <p:sldId id="261" r:id="rId9"/>
    <p:sldId id="268" r:id="rId10"/>
    <p:sldId id="262" r:id="rId11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smtClean="0"/>
              <a:t>Kattintson ide az alcím mintájának szerkesztéséhez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2155-F77E-49A5-9C10-E8F658BE2D16}" type="datetimeFigureOut">
              <a:rPr lang="hu-HU" smtClean="0"/>
              <a:t>2024. 11. 15.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57C7-317F-486E-9DC2-4206135264E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2817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2155-F77E-49A5-9C10-E8F658BE2D16}" type="datetimeFigureOut">
              <a:rPr lang="hu-HU" smtClean="0"/>
              <a:t>2024. 11. 15.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57C7-317F-486E-9DC2-4206135264E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37104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2155-F77E-49A5-9C10-E8F658BE2D16}" type="datetimeFigureOut">
              <a:rPr lang="hu-HU" smtClean="0"/>
              <a:t>2024. 11. 15.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57C7-317F-486E-9DC2-4206135264E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64719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2155-F77E-49A5-9C10-E8F658BE2D16}" type="datetimeFigureOut">
              <a:rPr lang="hu-HU" smtClean="0"/>
              <a:t>2024. 11. 15.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57C7-317F-486E-9DC2-4206135264E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24449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2155-F77E-49A5-9C10-E8F658BE2D16}" type="datetimeFigureOut">
              <a:rPr lang="hu-HU" smtClean="0"/>
              <a:t>2024. 11. 15.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57C7-317F-486E-9DC2-4206135264E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24762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2155-F77E-49A5-9C10-E8F658BE2D16}" type="datetimeFigureOut">
              <a:rPr lang="hu-HU" smtClean="0"/>
              <a:t>2024. 11. 15.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57C7-317F-486E-9DC2-4206135264E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71626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2155-F77E-49A5-9C10-E8F658BE2D16}" type="datetimeFigureOut">
              <a:rPr lang="hu-HU" smtClean="0"/>
              <a:t>2024. 11. 15.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57C7-317F-486E-9DC2-4206135264E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28047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2155-F77E-49A5-9C10-E8F658BE2D16}" type="datetimeFigureOut">
              <a:rPr lang="hu-HU" smtClean="0"/>
              <a:t>2024. 11. 15.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57C7-317F-486E-9DC2-4206135264E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28509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2155-F77E-49A5-9C10-E8F658BE2D16}" type="datetimeFigureOut">
              <a:rPr lang="hu-HU" smtClean="0"/>
              <a:t>2024. 11. 15.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57C7-317F-486E-9DC2-4206135264E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90014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2155-F77E-49A5-9C10-E8F658BE2D16}" type="datetimeFigureOut">
              <a:rPr lang="hu-HU" smtClean="0"/>
              <a:t>2024. 11. 15.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57C7-317F-486E-9DC2-4206135264E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34599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2155-F77E-49A5-9C10-E8F658BE2D16}" type="datetimeFigureOut">
              <a:rPr lang="hu-HU" smtClean="0"/>
              <a:t>2024. 11. 15.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757C7-317F-486E-9DC2-4206135264E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8530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2155-F77E-49A5-9C10-E8F658BE2D16}" type="datetimeFigureOut">
              <a:rPr lang="hu-HU" smtClean="0"/>
              <a:t>2024. 11. 15.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757C7-317F-486E-9DC2-4206135264E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66582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anzioregatta.hu/wp-content/uploads/2019/02/1195063784_dsc00014_re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88348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8834845" y="482283"/>
            <a:ext cx="3666309" cy="2387600"/>
          </a:xfrm>
        </p:spPr>
        <p:txBody>
          <a:bodyPr>
            <a:normAutofit fontScale="90000"/>
          </a:bodyPr>
          <a:lstStyle/>
          <a:p>
            <a:r>
              <a:rPr lang="hu-HU" dirty="0"/>
              <a:t>A</a:t>
            </a:r>
            <a:r>
              <a:rPr lang="hu-HU" dirty="0" smtClean="0"/>
              <a:t> zöld környezet védelme</a:t>
            </a:r>
            <a:endParaRPr lang="hu-HU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8974182" y="3004457"/>
            <a:ext cx="3108961" cy="3735977"/>
          </a:xfrm>
        </p:spPr>
        <p:txBody>
          <a:bodyPr>
            <a:normAutofit/>
          </a:bodyPr>
          <a:lstStyle/>
          <a:p>
            <a:r>
              <a:rPr lang="hu-HU" sz="2800" dirty="0" smtClean="0"/>
              <a:t>Különös tekintettel Horány déli részének </a:t>
            </a:r>
            <a:r>
              <a:rPr lang="hu-HU" sz="2800" dirty="0">
                <a:solidFill>
                  <a:srgbClr val="FF0000"/>
                </a:solidFill>
              </a:rPr>
              <a:t>erdei </a:t>
            </a:r>
            <a:r>
              <a:rPr lang="hu-HU" sz="2800" dirty="0" smtClean="0">
                <a:solidFill>
                  <a:srgbClr val="FF0000"/>
                </a:solidFill>
              </a:rPr>
              <a:t>környezetére, annak magas, idős fáira, tölgyekre, kőrisekre, fenyőkre</a:t>
            </a:r>
            <a:endParaRPr lang="hu-H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5219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>
                <a:latin typeface="+mn-lt"/>
              </a:rPr>
              <a:t>Fa kataszter készítése-ciklus végére</a:t>
            </a:r>
            <a:endParaRPr lang="hu-HU" dirty="0">
              <a:latin typeface="+mn-lt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825625"/>
            <a:ext cx="3395913" cy="4351338"/>
          </a:xfrm>
        </p:spPr>
        <p:txBody>
          <a:bodyPr/>
          <a:lstStyle/>
          <a:p>
            <a:r>
              <a:rPr lang="hu-HU" dirty="0" smtClean="0"/>
              <a:t>Pályázatok figyelése</a:t>
            </a:r>
          </a:p>
          <a:p>
            <a:pPr marL="0" indent="0">
              <a:buNone/>
            </a:pPr>
            <a:r>
              <a:rPr lang="hu-HU" dirty="0" smtClean="0">
                <a:solidFill>
                  <a:srgbClr val="FF0000"/>
                </a:solidFill>
              </a:rPr>
              <a:t>-Értéktár</a:t>
            </a:r>
          </a:p>
          <a:p>
            <a:pPr marL="0" indent="0">
              <a:buNone/>
            </a:pPr>
            <a:r>
              <a:rPr lang="hu-HU" dirty="0" smtClean="0">
                <a:solidFill>
                  <a:srgbClr val="FF0000"/>
                </a:solidFill>
              </a:rPr>
              <a:t>-Invazív fajok elleni fellépés</a:t>
            </a:r>
          </a:p>
          <a:p>
            <a:r>
              <a:rPr lang="hu-HU" dirty="0" smtClean="0"/>
              <a:t>Levente? </a:t>
            </a:r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113" y="1347537"/>
            <a:ext cx="7941210" cy="542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413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60375" y="365125"/>
            <a:ext cx="10893425" cy="1325563"/>
          </a:xfrm>
        </p:spPr>
        <p:txBody>
          <a:bodyPr/>
          <a:lstStyle/>
          <a:p>
            <a:pPr algn="r"/>
            <a:r>
              <a:rPr lang="hu-HU" b="1" dirty="0" smtClean="0">
                <a:latin typeface="+mn-lt"/>
              </a:rPr>
              <a:t>Hivatali szabályok és azok betartása, betartatása</a:t>
            </a:r>
            <a:endParaRPr lang="hu-HU" b="1" dirty="0">
              <a:latin typeface="+mn-lt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" y="1071154"/>
            <a:ext cx="6740434" cy="57868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 smtClean="0"/>
              <a:t>Jelenlegi szabály szerint ?:</a:t>
            </a:r>
          </a:p>
          <a:p>
            <a:r>
              <a:rPr lang="hu-HU" b="1" dirty="0" smtClean="0"/>
              <a:t> minden fa kivágása engedélyköteles</a:t>
            </a:r>
          </a:p>
          <a:p>
            <a:r>
              <a:rPr lang="hu-HU" b="1" dirty="0" smtClean="0"/>
              <a:t>Az elpusztított fa helyett kötelesek újakat ültetni</a:t>
            </a:r>
          </a:p>
          <a:p>
            <a:r>
              <a:rPr lang="hu-HU" b="1" dirty="0" smtClean="0"/>
              <a:t>Engedély nélküli fakivágás bírságolása természetkárosítás jogcímen</a:t>
            </a:r>
          </a:p>
          <a:p>
            <a:r>
              <a:rPr lang="hu-HU" b="1" dirty="0" smtClean="0"/>
              <a:t>Jövőben szeretnénk: </a:t>
            </a:r>
          </a:p>
          <a:p>
            <a:r>
              <a:rPr lang="hu-HU" b="1" dirty="0" err="1" smtClean="0"/>
              <a:t>utánkövetést</a:t>
            </a:r>
            <a:endParaRPr lang="hu-HU" b="1" dirty="0" smtClean="0"/>
          </a:p>
          <a:p>
            <a:r>
              <a:rPr lang="hu-HU" b="1" dirty="0" smtClean="0"/>
              <a:t>A csonkolásra is ezek a szabályok vonatkozzanak</a:t>
            </a:r>
          </a:p>
          <a:p>
            <a:r>
              <a:rPr lang="hu-HU" b="1" dirty="0" smtClean="0"/>
              <a:t>Ha csonkolás következtében elpusztul a fa-bírság és újak telepítése-</a:t>
            </a:r>
            <a:r>
              <a:rPr lang="hu-HU" b="1" dirty="0" err="1" smtClean="0"/>
              <a:t>utánkövetéssel</a:t>
            </a:r>
            <a:endParaRPr lang="hu-HU" b="1" dirty="0"/>
          </a:p>
        </p:txBody>
      </p:sp>
      <p:sp>
        <p:nvSpPr>
          <p:cNvPr id="4" name="AutoShape 4" descr="Életet menthet a szabályok betartása | A Rendőrség hivatalos honlapj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435" y="1620044"/>
            <a:ext cx="5451565" cy="523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210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Nincs elérhető leírás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92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blogszolnok.hu/tiny_mce/uploaded/kerdezem/2022/22-helyiv%C3%A9dett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067" y="1423216"/>
            <a:ext cx="6366933" cy="532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>
                <a:latin typeface="+mn-lt"/>
              </a:rPr>
              <a:t>T</a:t>
            </a:r>
            <a:r>
              <a:rPr lang="hu-HU" b="1" dirty="0" smtClean="0">
                <a:latin typeface="+mn-lt"/>
              </a:rPr>
              <a:t>ermészetkárosítás</a:t>
            </a:r>
            <a:endParaRPr lang="hu-HU" b="1" dirty="0">
              <a:latin typeface="+mn-lt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825625"/>
            <a:ext cx="3603171" cy="4351338"/>
          </a:xfrm>
        </p:spPr>
        <p:txBody>
          <a:bodyPr>
            <a:normAutofit lnSpcReduction="10000"/>
          </a:bodyPr>
          <a:lstStyle/>
          <a:p>
            <a:r>
              <a:rPr lang="hu-HU" b="1" dirty="0" smtClean="0"/>
              <a:t>Szeretnénk Horány déli - még </a:t>
            </a:r>
            <a:r>
              <a:rPr lang="hu-HU" b="1" dirty="0" smtClean="0">
                <a:solidFill>
                  <a:srgbClr val="FF0000"/>
                </a:solidFill>
              </a:rPr>
              <a:t>erdős területeit helyi védettség alá vonni-így a további  természetkárosítás megelőzhető</a:t>
            </a:r>
          </a:p>
          <a:p>
            <a:r>
              <a:rPr lang="hu-HU" b="1" dirty="0" smtClean="0"/>
              <a:t>-ennek utánanézni- Pócsmegyerrel kooperálni, (Zöld </a:t>
            </a:r>
            <a:r>
              <a:rPr lang="hu-HU" b="1" dirty="0"/>
              <a:t>I</a:t>
            </a:r>
            <a:r>
              <a:rPr lang="hu-HU" b="1" dirty="0" smtClean="0"/>
              <a:t>roda-XII. kerület)</a:t>
            </a:r>
          </a:p>
          <a:p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1223399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„Zöld iroda” létrehozása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XII. kerületi minta-minden ilyen témával lehetne hozzám fordulni a boltban („zöld iroda”) –intézném az Hivatal felé</a:t>
            </a:r>
          </a:p>
          <a:p>
            <a:r>
              <a:rPr lang="hu-HU" dirty="0" smtClean="0">
                <a:solidFill>
                  <a:srgbClr val="FF0000"/>
                </a:solidFill>
              </a:rPr>
              <a:t>Zöld </a:t>
            </a:r>
            <a:r>
              <a:rPr lang="hu-HU" dirty="0" smtClean="0"/>
              <a:t>megoldások: őshonos facsemeték adása, levéltakarításban segítség, stb…</a:t>
            </a:r>
            <a:endParaRPr lang="hu-HU" dirty="0"/>
          </a:p>
        </p:txBody>
      </p:sp>
      <p:sp>
        <p:nvSpPr>
          <p:cNvPr id="4" name="AutoShape 2" descr="zold.hegyvidek.hu | Hegyvidéki Önkormányza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723" y="3262720"/>
            <a:ext cx="4790939" cy="359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14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Zöld Faiskola létrehozása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smtClean="0"/>
              <a:t>Tölgyes kertek </a:t>
            </a:r>
            <a:r>
              <a:rPr lang="hu-HU" dirty="0" err="1" smtClean="0"/>
              <a:t>levél+makk-hulladékát</a:t>
            </a:r>
            <a:r>
              <a:rPr lang="hu-HU" dirty="0" smtClean="0"/>
              <a:t> elkérni, elhozni-önkormányzati területen (</a:t>
            </a:r>
            <a:r>
              <a:rPr lang="hu-HU" dirty="0" err="1" smtClean="0"/>
              <a:t>önkormi</a:t>
            </a:r>
            <a:r>
              <a:rPr lang="hu-HU" dirty="0" smtClean="0"/>
              <a:t> komposztáló) letenni, esztétikus környezettel együtt-kinőnek a facsemeték-ezeket lehetne a lakosságnak ajándékozni a kivágottak helyére</a:t>
            </a:r>
          </a:p>
          <a:p>
            <a:r>
              <a:rPr lang="hu-HU" dirty="0" smtClean="0"/>
              <a:t>Fűzfák szaporítása-az könnyű </a:t>
            </a:r>
            <a:r>
              <a:rPr lang="hu-HU" dirty="0" smtClean="0">
                <a:solidFill>
                  <a:srgbClr val="FF0000"/>
                </a:solidFill>
              </a:rPr>
              <a:t>és gyors</a:t>
            </a:r>
          </a:p>
          <a:p>
            <a:r>
              <a:rPr lang="hu-HU" dirty="0" smtClean="0"/>
              <a:t>Levente segítségére támaszkodni</a:t>
            </a:r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6462" y="3056708"/>
            <a:ext cx="3801291" cy="380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781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 smtClean="0">
                <a:latin typeface="+mn-lt"/>
              </a:rPr>
              <a:t>Faluzöldítés-utak szélein egységes fasorok létrehozása</a:t>
            </a:r>
            <a:endParaRPr lang="hu-HU" b="1" dirty="0">
              <a:latin typeface="+mn-lt"/>
            </a:endParaRPr>
          </a:p>
        </p:txBody>
      </p:sp>
      <p:pic>
        <p:nvPicPr>
          <p:cNvPr id="5" name="Kép helye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3680" b="23680"/>
          <a:stretch>
            <a:fillRect/>
          </a:stretch>
        </p:blipFill>
        <p:spPr>
          <a:xfrm>
            <a:off x="4598799" y="0"/>
            <a:ext cx="7593201" cy="6858000"/>
          </a:xfrm>
          <a:prstGeom prst="rect">
            <a:avLst/>
          </a:prstGeom>
        </p:spPr>
      </p:pic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353389" cy="3811588"/>
          </a:xfrm>
        </p:spPr>
        <p:txBody>
          <a:bodyPr>
            <a:normAutofit/>
          </a:bodyPr>
          <a:lstStyle/>
          <a:p>
            <a:r>
              <a:rPr lang="hu-HU" sz="2800" b="1" dirty="0" smtClean="0"/>
              <a:t>Miért?</a:t>
            </a:r>
          </a:p>
          <a:p>
            <a:pPr marL="514350" indent="-514350">
              <a:buFont typeface="+mj-lt"/>
              <a:buAutoNum type="arabicPeriod"/>
            </a:pPr>
            <a:r>
              <a:rPr lang="hu-HU" sz="2800" b="1" dirty="0" smtClean="0"/>
              <a:t>Klímaváltozás</a:t>
            </a:r>
          </a:p>
          <a:p>
            <a:pPr marL="514350" indent="-514350">
              <a:buFont typeface="+mj-lt"/>
              <a:buAutoNum type="arabicPeriod"/>
            </a:pPr>
            <a:r>
              <a:rPr lang="hu-HU" sz="2800" b="1" dirty="0" smtClean="0"/>
              <a:t>Idősek hővédelme-padsorok</a:t>
            </a:r>
          </a:p>
          <a:p>
            <a:pPr marL="514350" indent="-514350">
              <a:buFont typeface="+mj-lt"/>
              <a:buAutoNum type="arabicPeriod"/>
            </a:pPr>
            <a:r>
              <a:rPr lang="hu-HU" sz="2800" b="1" dirty="0" smtClean="0"/>
              <a:t>Védelem a por-és egyéb légszennyezéstől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84482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>
                <a:latin typeface="+mn-lt"/>
              </a:rPr>
              <a:t>Környezeti nevelés</a:t>
            </a:r>
            <a:endParaRPr lang="hu-HU" dirty="0">
              <a:latin typeface="+mn-lt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384663"/>
            <a:ext cx="6019800" cy="4792300"/>
          </a:xfrm>
        </p:spPr>
        <p:txBody>
          <a:bodyPr>
            <a:normAutofit fontScale="92500" lnSpcReduction="10000"/>
          </a:bodyPr>
          <a:lstStyle/>
          <a:p>
            <a:r>
              <a:rPr lang="hu-HU" dirty="0" smtClean="0"/>
              <a:t>Feltérképezni majd megkeresni a nagy értékű fákat és tulajdonosukat</a:t>
            </a:r>
          </a:p>
          <a:p>
            <a:r>
              <a:rPr lang="hu-HU" dirty="0" smtClean="0"/>
              <a:t>Felbecsülni a fa értékét-applikációval-helyi értéktár</a:t>
            </a:r>
          </a:p>
          <a:p>
            <a:r>
              <a:rPr lang="hu-HU" dirty="0" smtClean="0"/>
              <a:t>A tulajdonosoknak oklevelet osztani és meghívni őket a rendezvényre</a:t>
            </a:r>
          </a:p>
          <a:p>
            <a:r>
              <a:rPr lang="hu-HU" dirty="0" smtClean="0"/>
              <a:t>A rendezvényen elmondani mennyire fontosak ők és a fáik</a:t>
            </a:r>
          </a:p>
          <a:p>
            <a:r>
              <a:rPr lang="hu-HU" dirty="0" smtClean="0"/>
              <a:t>Táblát készíteni amit </a:t>
            </a:r>
            <a:r>
              <a:rPr lang="hu-HU" dirty="0" err="1" smtClean="0"/>
              <a:t>kitehet</a:t>
            </a:r>
            <a:r>
              <a:rPr lang="hu-HU" dirty="0" smtClean="0"/>
              <a:t> a kerítésre: „tiszta udvar rendes ház” mintájára: nagy értékű x éves x fajtájú fa az udvarban  vagy </a:t>
            </a:r>
            <a:r>
              <a:rPr lang="hu-HU" dirty="0" err="1" smtClean="0"/>
              <a:t>vmi</a:t>
            </a:r>
            <a:r>
              <a:rPr lang="hu-HU" dirty="0" smtClean="0"/>
              <a:t> sokkal jobban megfogalmazott felirat</a:t>
            </a:r>
          </a:p>
          <a:p>
            <a:endParaRPr lang="hu-HU" dirty="0" smtClean="0"/>
          </a:p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6546" y="0"/>
            <a:ext cx="4995454" cy="701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068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>
                <a:latin typeface="+mn-lt"/>
              </a:rPr>
              <a:t>Környezeti nevelés</a:t>
            </a:r>
            <a:endParaRPr lang="hu-HU" dirty="0">
              <a:latin typeface="+mn-lt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384663"/>
            <a:ext cx="6019800" cy="4792300"/>
          </a:xfrm>
        </p:spPr>
        <p:txBody>
          <a:bodyPr>
            <a:normAutofit fontScale="92500" lnSpcReduction="20000"/>
          </a:bodyPr>
          <a:lstStyle/>
          <a:p>
            <a:r>
              <a:rPr lang="hu-HU" dirty="0" smtClean="0"/>
              <a:t>DINPI-s kapcsolatokat használva előadások szervezése: Miért ne „tisztítsuk” meg a Duna partot</a:t>
            </a:r>
            <a:r>
              <a:rPr lang="hu-HU" dirty="0" smtClean="0"/>
              <a:t>?</a:t>
            </a:r>
          </a:p>
          <a:p>
            <a:r>
              <a:rPr lang="hu-HU" dirty="0" smtClean="0">
                <a:solidFill>
                  <a:srgbClr val="FF0000"/>
                </a:solidFill>
              </a:rPr>
              <a:t>DINPI-s táblák </a:t>
            </a:r>
            <a:r>
              <a:rPr lang="hu-HU" dirty="0">
                <a:solidFill>
                  <a:srgbClr val="FF0000"/>
                </a:solidFill>
              </a:rPr>
              <a:t>megújítása</a:t>
            </a:r>
            <a:endParaRPr lang="hu-HU" dirty="0" smtClean="0"/>
          </a:p>
          <a:p>
            <a:r>
              <a:rPr lang="hu-HU" dirty="0" smtClean="0">
                <a:solidFill>
                  <a:srgbClr val="FF0000"/>
                </a:solidFill>
              </a:rPr>
              <a:t>KÖZÖS PÁLYÁZAT: invazív fajok terjedésének megelőzése az ártéren</a:t>
            </a:r>
          </a:p>
          <a:p>
            <a:r>
              <a:rPr lang="hu-HU" dirty="0" smtClean="0"/>
              <a:t>Egyéb </a:t>
            </a:r>
            <a:r>
              <a:rPr lang="hu-HU" dirty="0" smtClean="0"/>
              <a:t>DINPI-s </a:t>
            </a:r>
            <a:r>
              <a:rPr lang="hu-HU" dirty="0" smtClean="0"/>
              <a:t>előadások-környezetünk élővilága-madarak, halak…stb…</a:t>
            </a:r>
          </a:p>
          <a:p>
            <a:r>
              <a:rPr lang="hu-HU" dirty="0" smtClean="0"/>
              <a:t>Előadások:  Hogyan lehet komposztálni és főleg miért. Magaságyások és komposztálás</a:t>
            </a:r>
          </a:p>
          <a:p>
            <a:r>
              <a:rPr lang="hu-HU" dirty="0" smtClean="0"/>
              <a:t>Victor András-Környezeti </a:t>
            </a:r>
            <a:r>
              <a:rPr lang="hu-HU" dirty="0"/>
              <a:t>N</a:t>
            </a:r>
            <a:r>
              <a:rPr lang="hu-HU" dirty="0" smtClean="0"/>
              <a:t>evelési Egyesület</a:t>
            </a:r>
          </a:p>
          <a:p>
            <a:r>
              <a:rPr lang="hu-HU" dirty="0" smtClean="0"/>
              <a:t>Zöldendre-külső kapcsolat</a:t>
            </a:r>
          </a:p>
          <a:p>
            <a:endParaRPr lang="hu-HU" dirty="0" smtClean="0"/>
          </a:p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6546" y="0"/>
            <a:ext cx="4995454" cy="701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591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322</Words>
  <Application>Microsoft Office PowerPoint</Application>
  <PresentationFormat>Szélesvásznú</PresentationFormat>
  <Paragraphs>45</Paragraphs>
  <Slides>10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Office-téma</vt:lpstr>
      <vt:lpstr>A zöld környezet védelme</vt:lpstr>
      <vt:lpstr>Hivatali szabályok és azok betartása, betartatása</vt:lpstr>
      <vt:lpstr>PowerPoint-bemutató</vt:lpstr>
      <vt:lpstr>Természetkárosítás</vt:lpstr>
      <vt:lpstr>„Zöld iroda” létrehozása</vt:lpstr>
      <vt:lpstr>Zöld Faiskola létrehozása</vt:lpstr>
      <vt:lpstr>Faluzöldítés-utak szélein egységes fasorok létrehozása</vt:lpstr>
      <vt:lpstr>Környezeti nevelés</vt:lpstr>
      <vt:lpstr>Környezeti nevelés</vt:lpstr>
      <vt:lpstr>Fa kataszter készítése-ciklus végére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zöld környezet védelme</dc:title>
  <dc:creator>Windows-felhasználó</dc:creator>
  <cp:lastModifiedBy>Windows-felhasználó</cp:lastModifiedBy>
  <cp:revision>14</cp:revision>
  <dcterms:created xsi:type="dcterms:W3CDTF">2024-11-07T17:35:04Z</dcterms:created>
  <dcterms:modified xsi:type="dcterms:W3CDTF">2024-11-15T13:51:03Z</dcterms:modified>
</cp:coreProperties>
</file>