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5" r:id="rId4"/>
    <p:sldId id="258" r:id="rId5"/>
    <p:sldId id="266" r:id="rId6"/>
    <p:sldId id="259" r:id="rId7"/>
    <p:sldId id="267" r:id="rId8"/>
    <p:sldId id="260" r:id="rId9"/>
    <p:sldId id="268" r:id="rId10"/>
    <p:sldId id="269" r:id="rId11"/>
    <p:sldId id="270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78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Közepesen sötét stílus 2 – 1. jelölőszín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18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120" y="4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/>
              <a:t>Kattintson ide az alcím mintájának szerkesztéséhez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hu-HU"/>
              <a:t>Kép beszúrásához kattintson az ikonra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9/24/2026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hu-HU"/>
              <a:t>Mintacím szerkesztése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9/24/2026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package" Target="../embeddings/Microsoft_Excel_Worksheet.xlsx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package" Target="../embeddings/Microsoft_Excel_Worksheet1.xlsx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s://szigetmonostor.hu/toltse-le-az-ujsagolo-2026-augusztusi-szamat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package" Target="../embeddings/Microsoft_Excel_Worksheet2.xlsx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package" Target="../embeddings/Microsoft_Excel_Worksheet3.xlsx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s://szigetmonostor.hu/toltse-le-az-ujsagolo-2026-augusztusi-szamat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package" Target="../embeddings/Microsoft_Excel_Worksheet4.xlsx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package" Target="../embeddings/Microsoft_Excel_Worksheet5.xlsx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8E5F32D-53BE-57CE-9726-86CF9411E7D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hu-HU" dirty="0"/>
              <a:t>SZIGETMONOSTOR FALUHÁZ</a:t>
            </a:r>
            <a:br>
              <a:rPr lang="hu-HU" dirty="0"/>
            </a:br>
            <a:r>
              <a:rPr lang="hu-HU" dirty="0"/>
              <a:t>Tábori Beszámoló</a:t>
            </a:r>
          </a:p>
        </p:txBody>
      </p:sp>
      <p:sp>
        <p:nvSpPr>
          <p:cNvPr id="3" name="Alcím 2">
            <a:extLst>
              <a:ext uri="{FF2B5EF4-FFF2-40B4-BE49-F238E27FC236}">
                <a16:creationId xmlns:a16="http://schemas.microsoft.com/office/drawing/2014/main" id="{9AF7C59A-9DBA-9823-9FAA-1A2C0D13B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17779" y="3531204"/>
            <a:ext cx="8637073" cy="1432682"/>
          </a:xfrm>
        </p:spPr>
        <p:txBody>
          <a:bodyPr/>
          <a:lstStyle/>
          <a:p>
            <a:r>
              <a:rPr lang="hu-HU" sz="2800" dirty="0"/>
              <a:t>2026. 09.23.</a:t>
            </a:r>
          </a:p>
          <a:p>
            <a:r>
              <a:rPr lang="hu-HU" dirty="0"/>
              <a:t>Készítette: Bollók-</a:t>
            </a:r>
            <a:r>
              <a:rPr lang="hu-HU" dirty="0" err="1"/>
              <a:t>Spiller</a:t>
            </a:r>
            <a:r>
              <a:rPr lang="hu-HU" dirty="0"/>
              <a:t> </a:t>
            </a:r>
            <a:r>
              <a:rPr lang="hu-HU" dirty="0" err="1"/>
              <a:t>katalin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173357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0219188F-95EA-43E4-5CC4-D431B7DC4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Vízi SPORT TÁBOR </a:t>
            </a:r>
            <a:br>
              <a:rPr lang="hu-HU" dirty="0"/>
            </a:br>
            <a:r>
              <a:rPr lang="hu-HU" sz="3600" dirty="0"/>
              <a:t>2026.06.22.-06.26.</a:t>
            </a:r>
            <a:endParaRPr lang="hu-HU" dirty="0"/>
          </a:p>
        </p:txBody>
      </p:sp>
      <p:graphicFrame>
        <p:nvGraphicFramePr>
          <p:cNvPr id="7" name="Objektum 6">
            <a:extLst>
              <a:ext uri="{FF2B5EF4-FFF2-40B4-BE49-F238E27FC236}">
                <a16:creationId xmlns:a16="http://schemas.microsoft.com/office/drawing/2014/main" id="{3706001C-6D02-9522-2525-A5A041E8170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13397530"/>
              </p:ext>
            </p:extLst>
          </p:nvPr>
        </p:nvGraphicFramePr>
        <p:xfrm>
          <a:off x="1771650" y="2015732"/>
          <a:ext cx="8648700" cy="378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648671" imgH="3781425" progId="Excel.Sheet.12">
                  <p:embed/>
                </p:oleObj>
              </mc:Choice>
              <mc:Fallback>
                <p:oleObj name="Worksheet" r:id="rId2" imgW="8648671" imgH="378142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771650" y="2015732"/>
                        <a:ext cx="8648700" cy="3781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775764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F4F217A-45BB-BA14-39BE-FC8576ADCB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C4657A84-7C54-0478-DBBD-A6F019A3E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Vízi SPORT TÁBOR </a:t>
            </a:r>
            <a:br>
              <a:rPr lang="hu-HU" dirty="0"/>
            </a:br>
            <a:r>
              <a:rPr lang="hu-HU" sz="3600" dirty="0"/>
              <a:t>2026.06.22.-06.26.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A4E6F9E-A2ED-4B43-3509-0FB9A6BA39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14814" y="2113703"/>
            <a:ext cx="9603275" cy="3450613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Szöveges beszámoló:</a:t>
            </a:r>
          </a:p>
          <a:p>
            <a:pPr marL="0" indent="0">
              <a:buNone/>
            </a:pPr>
            <a:r>
              <a:rPr lang="hu-HU" dirty="0"/>
              <a:t>	Az idén bevezetett emelt </a:t>
            </a:r>
            <a:r>
              <a:rPr lang="hu-HU" dirty="0" err="1"/>
              <a:t>áras</a:t>
            </a:r>
            <a:r>
              <a:rPr lang="hu-HU" dirty="0"/>
              <a:t> rendszer jól működött, a résztvevők számát nem befolyásolta nagy mértékben.  Visszamondás történt, tábor közben is csatlakoztak. 2 fő önkormányzati támogatott résztvevő volt jelen.  A résztvevők életkora átlagosan 10-14 év volt.  A tábor vezetői a korábbi évekhez hasonlóan Wágner Gabriella és </a:t>
            </a:r>
            <a:r>
              <a:rPr lang="hu-HU" dirty="0" err="1"/>
              <a:t>Gotthard</a:t>
            </a:r>
            <a:r>
              <a:rPr lang="hu-HU" dirty="0"/>
              <a:t> Viktor voltak.</a:t>
            </a:r>
          </a:p>
          <a:p>
            <a:pPr marL="0" indent="0">
              <a:buNone/>
            </a:pPr>
            <a:r>
              <a:rPr lang="hu-HU" dirty="0"/>
              <a:t>	Mobil toalett nem került rendelésre, a Pásztor rév mosdói voltak használva a SZIV SE megállapodása szerint a vízi tábor időszakában.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347016787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593D06-CCC0-680E-BAAF-7163A3FF1D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B10BA79-6566-221D-8266-E1AC150E23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5SZÍN TÁBOR </a:t>
            </a:r>
            <a:br>
              <a:rPr lang="hu-HU" dirty="0"/>
            </a:br>
            <a:r>
              <a:rPr lang="hu-HU" sz="3600" dirty="0"/>
              <a:t>2026.06.29.-07.03.</a:t>
            </a:r>
            <a:endParaRPr lang="hu-HU" dirty="0"/>
          </a:p>
        </p:txBody>
      </p:sp>
      <p:graphicFrame>
        <p:nvGraphicFramePr>
          <p:cNvPr id="6" name="Objektum 5">
            <a:extLst>
              <a:ext uri="{FF2B5EF4-FFF2-40B4-BE49-F238E27FC236}">
                <a16:creationId xmlns:a16="http://schemas.microsoft.com/office/drawing/2014/main" id="{2133910C-D165-2FA8-91F7-A3372662F844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34729109"/>
              </p:ext>
            </p:extLst>
          </p:nvPr>
        </p:nvGraphicFramePr>
        <p:xfrm>
          <a:off x="1645784" y="2051050"/>
          <a:ext cx="8753475" cy="3781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753526" imgH="3781425" progId="Excel.Sheet.12">
                  <p:embed/>
                </p:oleObj>
              </mc:Choice>
              <mc:Fallback>
                <p:oleObj name="Worksheet" r:id="rId2" imgW="8753526" imgH="378142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45784" y="2051050"/>
                        <a:ext cx="8753475" cy="37814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49979574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1AADC43-2A6E-9632-7D54-F45970DEC9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829651B3-3609-1E31-A42B-00096AD01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5SZÍN TÁBOR </a:t>
            </a:r>
            <a:br>
              <a:rPr lang="hu-HU" dirty="0"/>
            </a:br>
            <a:r>
              <a:rPr lang="hu-HU" sz="3600" dirty="0"/>
              <a:t>2026.06.29.-07.03.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40EFE6B7-1A6C-E60D-07F3-66217221AB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43000" y="1942253"/>
            <a:ext cx="10123714" cy="4111227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hu-HU" dirty="0"/>
              <a:t>Szöveges beszámoló:</a:t>
            </a:r>
          </a:p>
          <a:p>
            <a:pPr marL="0" indent="0">
              <a:buNone/>
            </a:pPr>
            <a:r>
              <a:rPr lang="hu-HU" dirty="0"/>
              <a:t>	Első ilyen jellegű tábor a Faluházban, minden nap más tematikával, ezáltal minden nap más „táborvezető” személyekkel.  A tábori résztvevők életkora viszonylag széles skálán volt (6-11 éves korig), így a nagy korkülönbségek miatt nehezebb volt alapvetően a gyerekeket motiválni. </a:t>
            </a:r>
          </a:p>
          <a:p>
            <a:pPr marL="0" indent="0">
              <a:buNone/>
            </a:pPr>
            <a:r>
              <a:rPr lang="hu-HU" dirty="0"/>
              <a:t>	A gyerekeknek fontos az állandóság, így a jövőre nézve amennyiben igény van a táborra, állandó táborvezetői és segítői jelenlét indokolt. Szükséges a tábor teljes ideje alatt olyan személyek jelenléte, akik koordinálják az önkéntes program felajánlókat és a táborozó gyerekeket.  Az első alkalomból tanulva a jövőben egymáshoz hasonló tematikájú napokat érdemes betervezni.  </a:t>
            </a:r>
          </a:p>
          <a:p>
            <a:pPr marL="0" indent="0">
              <a:buNone/>
            </a:pPr>
            <a:r>
              <a:rPr lang="hu-HU" dirty="0"/>
              <a:t>	Tábori beszámoló Szihalmi-Makk Adrienntől az </a:t>
            </a:r>
            <a:r>
              <a:rPr lang="hu-HU" dirty="0">
                <a:hlinkClick r:id="rId2"/>
              </a:rPr>
              <a:t>Újságoló augusztusi számának 12-13. oldalán</a:t>
            </a:r>
            <a:r>
              <a:rPr lang="hu-HU" dirty="0"/>
              <a:t> olvasható!</a:t>
            </a:r>
          </a:p>
          <a:p>
            <a:pPr marL="0" indent="0">
              <a:buNone/>
            </a:pP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27094042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E84057C-B4E3-BB9C-03DF-12E115F6BB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57CA39F-9B12-04EA-C20D-BEA46FDA90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DRÁMATÁBOR </a:t>
            </a:r>
            <a:br>
              <a:rPr lang="hu-HU" dirty="0"/>
            </a:br>
            <a:r>
              <a:rPr lang="hu-HU" sz="3600" dirty="0"/>
              <a:t>2026.07.06-07.10.</a:t>
            </a:r>
            <a:endParaRPr lang="hu-HU" dirty="0"/>
          </a:p>
        </p:txBody>
      </p:sp>
      <p:graphicFrame>
        <p:nvGraphicFramePr>
          <p:cNvPr id="5" name="Objektum 4">
            <a:extLst>
              <a:ext uri="{FF2B5EF4-FFF2-40B4-BE49-F238E27FC236}">
                <a16:creationId xmlns:a16="http://schemas.microsoft.com/office/drawing/2014/main" id="{39B177B5-7977-6E45-CA70-0E2F22637C2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4154754"/>
              </p:ext>
            </p:extLst>
          </p:nvPr>
        </p:nvGraphicFramePr>
        <p:xfrm>
          <a:off x="1690687" y="1995260"/>
          <a:ext cx="8810625" cy="399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8810721" imgH="3990975" progId="Excel.Sheet.12">
                  <p:embed/>
                </p:oleObj>
              </mc:Choice>
              <mc:Fallback>
                <p:oleObj name="Worksheet" r:id="rId2" imgW="8810721" imgH="399097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90687" y="1995260"/>
                        <a:ext cx="8810625" cy="399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2792983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E63B44-3550-15A0-3387-5A0C86BC52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054F4E7-411B-3118-EE1B-3453A3D3C1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DRÁMATÁBOR </a:t>
            </a:r>
            <a:br>
              <a:rPr lang="hu-HU" dirty="0"/>
            </a:br>
            <a:r>
              <a:rPr lang="hu-HU" sz="3600" dirty="0"/>
              <a:t>2026.07.06-07.10.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88B7176A-5166-4E70-730A-EDACD58A8B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Szöveges beszámoló:</a:t>
            </a:r>
          </a:p>
          <a:p>
            <a:pPr marL="0" indent="0">
              <a:buNone/>
            </a:pPr>
            <a:r>
              <a:rPr lang="hu-HU" dirty="0"/>
              <a:t>	Az évek alatt megszokott minőségben zajlott a drámatábor Kas Kriszta vezetésével.  A résztvevői létszám magas volt, 28 fő így a tábori segítők fokozott jelenléte is fontossá vált.  Önkormányzati támogatott a táborban 1 fő volt összesen.  A táborozók életkora 8-13 év között volt, mely az évek alatt nem változott.  </a:t>
            </a:r>
          </a:p>
        </p:txBody>
      </p:sp>
    </p:spTree>
    <p:extLst>
      <p:ext uri="{BB962C8B-B14F-4D97-AF65-F5344CB8AC3E}">
        <p14:creationId xmlns:p14="http://schemas.microsoft.com/office/powerpoint/2010/main" val="19982537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A86FE5-C284-5EC9-D333-BF5E92DE2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F5B0C77-04E3-B2F6-8E00-675286527A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MŰVÉSZETI TÁBOR </a:t>
            </a:r>
            <a:br>
              <a:rPr lang="hu-HU" dirty="0"/>
            </a:br>
            <a:r>
              <a:rPr lang="hu-HU" sz="3600" dirty="0"/>
              <a:t>2026.07.13-07.17.</a:t>
            </a:r>
            <a:endParaRPr lang="hu-HU" dirty="0"/>
          </a:p>
        </p:txBody>
      </p:sp>
      <p:graphicFrame>
        <p:nvGraphicFramePr>
          <p:cNvPr id="5" name="Objektum 4">
            <a:extLst>
              <a:ext uri="{FF2B5EF4-FFF2-40B4-BE49-F238E27FC236}">
                <a16:creationId xmlns:a16="http://schemas.microsoft.com/office/drawing/2014/main" id="{D6BCC359-2DA1-A097-E416-F9ECF79D73B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61704011"/>
              </p:ext>
            </p:extLst>
          </p:nvPr>
        </p:nvGraphicFramePr>
        <p:xfrm>
          <a:off x="1547812" y="1987096"/>
          <a:ext cx="9096375" cy="3990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9096338" imgH="3990975" progId="Excel.Sheet.12">
                  <p:embed/>
                </p:oleObj>
              </mc:Choice>
              <mc:Fallback>
                <p:oleObj name="Worksheet" r:id="rId2" imgW="9096338" imgH="399097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547812" y="1987096"/>
                        <a:ext cx="9096375" cy="39909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2562145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9E8483-7732-F157-D979-0D61F9EEAC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5B4D72A2-C288-2030-87A1-7C5C427AF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b="1" dirty="0"/>
              <a:t>MŰVÉSZETI TÁBOR </a:t>
            </a:r>
            <a:br>
              <a:rPr lang="hu-HU" dirty="0"/>
            </a:br>
            <a:r>
              <a:rPr lang="hu-HU" sz="3600" dirty="0"/>
              <a:t>2026.07.13-07.17.</a:t>
            </a:r>
            <a:endParaRPr lang="hu-HU" dirty="0"/>
          </a:p>
        </p:txBody>
      </p:sp>
      <p:sp>
        <p:nvSpPr>
          <p:cNvPr id="3" name="Tartalom helye 2">
            <a:extLst>
              <a:ext uri="{FF2B5EF4-FFF2-40B4-BE49-F238E27FC236}">
                <a16:creationId xmlns:a16="http://schemas.microsoft.com/office/drawing/2014/main" id="{AACFCBD9-5F3F-B240-7629-C4D7471F11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hu-HU" dirty="0"/>
              <a:t>Szöveges beszámoló:</a:t>
            </a:r>
          </a:p>
          <a:p>
            <a:pPr marL="0" indent="0">
              <a:buNone/>
            </a:pPr>
            <a:r>
              <a:rPr lang="hu-HU" dirty="0"/>
              <a:t>	A művészeti tábor idén is Várbíró Kinga és </a:t>
            </a:r>
            <a:r>
              <a:rPr lang="hu-HU" dirty="0" err="1"/>
              <a:t>Karner</a:t>
            </a:r>
            <a:r>
              <a:rPr lang="hu-HU" dirty="0"/>
              <a:t> Gábor vezetésével zajlott.  A résztvevők 7-12 évesek voltak, a létszámuk korlátozva volt az előre megvásárolt alapanyagok miatt maximum 23 főre.  </a:t>
            </a:r>
          </a:p>
          <a:p>
            <a:pPr marL="0" indent="0">
              <a:buNone/>
            </a:pPr>
            <a:r>
              <a:rPr lang="hu-HU" dirty="0"/>
              <a:t>	A művészeti tábor fokozottabb alapanyag szükséglete miatt érdemes lehet a művészeti tábori árak minimális emelésén gondolkodni.  </a:t>
            </a:r>
          </a:p>
          <a:p>
            <a:pPr marL="0" indent="0">
              <a:buNone/>
            </a:pPr>
            <a:r>
              <a:rPr lang="hu-HU" dirty="0"/>
              <a:t>Részletes tábori beszámoló Várbíró Kingától az </a:t>
            </a:r>
            <a:r>
              <a:rPr lang="hu-HU" dirty="0">
                <a:hlinkClick r:id="rId2"/>
              </a:rPr>
              <a:t>Újságoló augusztusi számának 9. oldalán </a:t>
            </a:r>
            <a:r>
              <a:rPr lang="hu-HU" dirty="0"/>
              <a:t>olvasható!</a:t>
            </a:r>
          </a:p>
        </p:txBody>
      </p:sp>
    </p:spTree>
    <p:extLst>
      <p:ext uri="{BB962C8B-B14F-4D97-AF65-F5344CB8AC3E}">
        <p14:creationId xmlns:p14="http://schemas.microsoft.com/office/powerpoint/2010/main" val="4876657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353838C4-14D4-315B-96D3-34E972A58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76072" y="1188240"/>
            <a:ext cx="9603275" cy="1049235"/>
          </a:xfrm>
        </p:spPr>
        <p:txBody>
          <a:bodyPr/>
          <a:lstStyle/>
          <a:p>
            <a:r>
              <a:rPr lang="hu-HU" dirty="0"/>
              <a:t>Egyéb tábori ANYAGOK SOR részletezése</a:t>
            </a:r>
          </a:p>
        </p:txBody>
      </p:sp>
      <p:graphicFrame>
        <p:nvGraphicFramePr>
          <p:cNvPr id="5" name="Objektum 4">
            <a:extLst>
              <a:ext uri="{FF2B5EF4-FFF2-40B4-BE49-F238E27FC236}">
                <a16:creationId xmlns:a16="http://schemas.microsoft.com/office/drawing/2014/main" id="{B8463568-C9CA-7869-657D-935C4773136C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85126652"/>
              </p:ext>
            </p:extLst>
          </p:nvPr>
        </p:nvGraphicFramePr>
        <p:xfrm>
          <a:off x="1646614" y="2151063"/>
          <a:ext cx="8319940" cy="24372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7153150" imgH="2095500" progId="Excel.Sheet.12">
                  <p:embed/>
                </p:oleObj>
              </mc:Choice>
              <mc:Fallback>
                <p:oleObj name="Worksheet" r:id="rId2" imgW="7153150" imgH="2095500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46614" y="2151063"/>
                        <a:ext cx="8319940" cy="24372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01106552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>
            <a:extLst>
              <a:ext uri="{FF2B5EF4-FFF2-40B4-BE49-F238E27FC236}">
                <a16:creationId xmlns:a16="http://schemas.microsoft.com/office/drawing/2014/main" id="{FF3FDEC0-0910-4C87-980A-AB8F20972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579" y="971550"/>
            <a:ext cx="9603275" cy="882204"/>
          </a:xfrm>
        </p:spPr>
        <p:txBody>
          <a:bodyPr>
            <a:normAutofit/>
          </a:bodyPr>
          <a:lstStyle/>
          <a:p>
            <a:r>
              <a:rPr lang="hu-HU" sz="4800" dirty="0"/>
              <a:t>Összegzés</a:t>
            </a:r>
          </a:p>
        </p:txBody>
      </p:sp>
      <p:graphicFrame>
        <p:nvGraphicFramePr>
          <p:cNvPr id="5" name="Objektum 4">
            <a:extLst>
              <a:ext uri="{FF2B5EF4-FFF2-40B4-BE49-F238E27FC236}">
                <a16:creationId xmlns:a16="http://schemas.microsoft.com/office/drawing/2014/main" id="{F8E34A68-14D7-EFAE-4A8D-BB5D1EDAD37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65170446"/>
              </p:ext>
            </p:extLst>
          </p:nvPr>
        </p:nvGraphicFramePr>
        <p:xfrm>
          <a:off x="2539094" y="2129835"/>
          <a:ext cx="6294664" cy="323944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Worksheet" r:id="rId2" imgW="3905088" imgH="2009775" progId="Excel.Sheet.12">
                  <p:embed/>
                </p:oleObj>
              </mc:Choice>
              <mc:Fallback>
                <p:oleObj name="Worksheet" r:id="rId2" imgW="3905088" imgH="2009775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2539094" y="2129835"/>
                        <a:ext cx="6294664" cy="323944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15993791"/>
      </p:ext>
    </p:extLst>
  </p:cSld>
  <p:clrMapOvr>
    <a:masterClrMapping/>
  </p:clrMapOvr>
</p:sld>
</file>

<file path=ppt/theme/theme1.xml><?xml version="1.0" encoding="utf-8"?>
<a:theme xmlns:a="http://schemas.openxmlformats.org/drawingml/2006/main" name="Galéria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{5729A3F5-6D4A-42C5-8653-F299C84D1D09}TFc986dd65-aaf0-4d5c-bef9-9c391ee05f7bf96d489c-8a1f053c11b7</Template>
  <TotalTime>161</TotalTime>
  <Words>397</Words>
  <Application>Microsoft Office PowerPoint</Application>
  <PresentationFormat>Szélesvásznú</PresentationFormat>
  <Paragraphs>26</Paragraphs>
  <Slides>11</Slides>
  <Notes>0</Notes>
  <HiddenSlides>0</HiddenSlides>
  <MMClips>0</MMClips>
  <ScaleCrop>false</ScaleCrop>
  <HeadingPairs>
    <vt:vector size="8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Beágyazott OLE kiszolgálók</vt:lpstr>
      </vt:variant>
      <vt:variant>
        <vt:i4>2</vt:i4>
      </vt:variant>
      <vt:variant>
        <vt:lpstr>Diacímek</vt:lpstr>
      </vt:variant>
      <vt:variant>
        <vt:i4>11</vt:i4>
      </vt:variant>
    </vt:vector>
  </HeadingPairs>
  <TitlesOfParts>
    <vt:vector size="16" baseType="lpstr">
      <vt:lpstr>Arial</vt:lpstr>
      <vt:lpstr>Gill Sans MT</vt:lpstr>
      <vt:lpstr>Galéria</vt:lpstr>
      <vt:lpstr>Worksheet</vt:lpstr>
      <vt:lpstr>Microsoft Excel-munkalap</vt:lpstr>
      <vt:lpstr>SZIGETMONOSTOR FALUHÁZ Tábori Beszámoló</vt:lpstr>
      <vt:lpstr>Vízi SPORT TÁBOR  2026.06.22.-06.26.</vt:lpstr>
      <vt:lpstr>Vízi SPORT TÁBOR  2026.06.22.-06.26.</vt:lpstr>
      <vt:lpstr>5SZÍN TÁBOR  2026.06.29.-07.03.</vt:lpstr>
      <vt:lpstr>5SZÍN TÁBOR  2026.06.29.-07.03.</vt:lpstr>
      <vt:lpstr>DRÁMATÁBOR  2026.07.06-07.10.</vt:lpstr>
      <vt:lpstr>DRÁMATÁBOR  2026.07.06-07.10.</vt:lpstr>
      <vt:lpstr>MŰVÉSZETI TÁBOR  2026.07.13-07.17.</vt:lpstr>
      <vt:lpstr>MŰVÉSZETI TÁBOR  2026.07.13-07.17.</vt:lpstr>
      <vt:lpstr>Egyéb tábori ANYAGOK SOR részletezése</vt:lpstr>
      <vt:lpstr>Összegzés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Faluház Info</dc:creator>
  <cp:lastModifiedBy>Faluház Info</cp:lastModifiedBy>
  <cp:revision>4</cp:revision>
  <dcterms:created xsi:type="dcterms:W3CDTF">2026-09-23T08:15:50Z</dcterms:created>
  <dcterms:modified xsi:type="dcterms:W3CDTF">2026-09-24T07:50:12Z</dcterms:modified>
</cp:coreProperties>
</file>